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30279975" cy="42808525"/>
  <p:notesSz cx="6858000" cy="9144000"/>
  <p:defaultTextStyle>
    <a:defPPr>
      <a:defRPr lang="en-US"/>
    </a:defPPr>
    <a:lvl1pPr marL="0" algn="l" defTabSz="4176188" rtl="0" eaLnBrk="1" latinLnBrk="0" hangingPunct="1">
      <a:defRPr sz="8400" kern="1200">
        <a:solidFill>
          <a:schemeClr val="tx1"/>
        </a:solidFill>
        <a:latin typeface="+mn-lt"/>
        <a:ea typeface="+mn-ea"/>
        <a:cs typeface="+mn-cs"/>
      </a:defRPr>
    </a:lvl1pPr>
    <a:lvl2pPr marL="2088094" algn="l" defTabSz="4176188" rtl="0" eaLnBrk="1" latinLnBrk="0" hangingPunct="1">
      <a:defRPr sz="8400" kern="1200">
        <a:solidFill>
          <a:schemeClr val="tx1"/>
        </a:solidFill>
        <a:latin typeface="+mn-lt"/>
        <a:ea typeface="+mn-ea"/>
        <a:cs typeface="+mn-cs"/>
      </a:defRPr>
    </a:lvl2pPr>
    <a:lvl3pPr marL="4176188" algn="l" defTabSz="4176188" rtl="0" eaLnBrk="1" latinLnBrk="0" hangingPunct="1">
      <a:defRPr sz="8400" kern="1200">
        <a:solidFill>
          <a:schemeClr val="tx1"/>
        </a:solidFill>
        <a:latin typeface="+mn-lt"/>
        <a:ea typeface="+mn-ea"/>
        <a:cs typeface="+mn-cs"/>
      </a:defRPr>
    </a:lvl3pPr>
    <a:lvl4pPr marL="6264281" algn="l" defTabSz="4176188" rtl="0" eaLnBrk="1" latinLnBrk="0" hangingPunct="1">
      <a:defRPr sz="8400" kern="1200">
        <a:solidFill>
          <a:schemeClr val="tx1"/>
        </a:solidFill>
        <a:latin typeface="+mn-lt"/>
        <a:ea typeface="+mn-ea"/>
        <a:cs typeface="+mn-cs"/>
      </a:defRPr>
    </a:lvl4pPr>
    <a:lvl5pPr marL="8352375" algn="l" defTabSz="4176188" rtl="0" eaLnBrk="1" latinLnBrk="0" hangingPunct="1">
      <a:defRPr sz="8400" kern="1200">
        <a:solidFill>
          <a:schemeClr val="tx1"/>
        </a:solidFill>
        <a:latin typeface="+mn-lt"/>
        <a:ea typeface="+mn-ea"/>
        <a:cs typeface="+mn-cs"/>
      </a:defRPr>
    </a:lvl5pPr>
    <a:lvl6pPr marL="10440469" algn="l" defTabSz="4176188" rtl="0" eaLnBrk="1" latinLnBrk="0" hangingPunct="1">
      <a:defRPr sz="8400" kern="1200">
        <a:solidFill>
          <a:schemeClr val="tx1"/>
        </a:solidFill>
        <a:latin typeface="+mn-lt"/>
        <a:ea typeface="+mn-ea"/>
        <a:cs typeface="+mn-cs"/>
      </a:defRPr>
    </a:lvl6pPr>
    <a:lvl7pPr marL="12528563" algn="l" defTabSz="4176188" rtl="0" eaLnBrk="1" latinLnBrk="0" hangingPunct="1">
      <a:defRPr sz="8400" kern="1200">
        <a:solidFill>
          <a:schemeClr val="tx1"/>
        </a:solidFill>
        <a:latin typeface="+mn-lt"/>
        <a:ea typeface="+mn-ea"/>
        <a:cs typeface="+mn-cs"/>
      </a:defRPr>
    </a:lvl7pPr>
    <a:lvl8pPr marL="14616657" algn="l" defTabSz="4176188" rtl="0" eaLnBrk="1" latinLnBrk="0" hangingPunct="1">
      <a:defRPr sz="8400" kern="1200">
        <a:solidFill>
          <a:schemeClr val="tx1"/>
        </a:solidFill>
        <a:latin typeface="+mn-lt"/>
        <a:ea typeface="+mn-ea"/>
        <a:cs typeface="+mn-cs"/>
      </a:defRPr>
    </a:lvl8pPr>
    <a:lvl9pPr marL="16704750" algn="l" defTabSz="4176188" rtl="0" eaLnBrk="1" latinLnBrk="0" hangingPunct="1">
      <a:defRPr sz="8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25" d="100"/>
          <a:sy n="25" d="100"/>
        </p:scale>
        <p:origin x="-1392" y="66"/>
      </p:cViewPr>
      <p:guideLst>
        <p:guide orient="horz" pos="13483"/>
        <p:guide pos="9539"/>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8"/>
          <p:cNvGrpSpPr/>
          <p:nvPr/>
        </p:nvGrpSpPr>
        <p:grpSpPr>
          <a:xfrm>
            <a:off x="1356291" y="-29728"/>
            <a:ext cx="12455004" cy="42838256"/>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7272958" y="8614567"/>
            <a:ext cx="21295878" cy="16330653"/>
          </a:xfrm>
        </p:spPr>
        <p:txBody>
          <a:bodyPr anchor="b">
            <a:normAutofit/>
          </a:bodyPr>
          <a:lstStyle>
            <a:lvl1pPr algn="r">
              <a:defRPr sz="23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1214364" y="24945217"/>
            <a:ext cx="17354471" cy="8667409"/>
          </a:xfrm>
        </p:spPr>
        <p:txBody>
          <a:bodyPr anchor="t">
            <a:normAutofit/>
          </a:bodyPr>
          <a:lstStyle>
            <a:lvl1pPr marL="0" indent="0" algn="r">
              <a:buNone/>
              <a:defRPr sz="8100">
                <a:solidFill>
                  <a:schemeClr val="tx1"/>
                </a:solidFill>
              </a:defRPr>
            </a:lvl1pPr>
            <a:lvl2pPr marL="1754094" indent="0" algn="ctr">
              <a:buNone/>
              <a:defRPr>
                <a:solidFill>
                  <a:schemeClr val="tx1">
                    <a:tint val="75000"/>
                  </a:schemeClr>
                </a:solidFill>
              </a:defRPr>
            </a:lvl2pPr>
            <a:lvl3pPr marL="3508187" indent="0" algn="ctr">
              <a:buNone/>
              <a:defRPr>
                <a:solidFill>
                  <a:schemeClr val="tx1">
                    <a:tint val="75000"/>
                  </a:schemeClr>
                </a:solidFill>
              </a:defRPr>
            </a:lvl3pPr>
            <a:lvl4pPr marL="5262281" indent="0" algn="ctr">
              <a:buNone/>
              <a:defRPr>
                <a:solidFill>
                  <a:schemeClr val="tx1">
                    <a:tint val="75000"/>
                  </a:schemeClr>
                </a:solidFill>
              </a:defRPr>
            </a:lvl4pPr>
            <a:lvl5pPr marL="7016374" indent="0" algn="ctr">
              <a:buNone/>
              <a:defRPr>
                <a:solidFill>
                  <a:schemeClr val="tx1">
                    <a:tint val="75000"/>
                  </a:schemeClr>
                </a:solidFill>
              </a:defRPr>
            </a:lvl5pPr>
            <a:lvl6pPr marL="8770468" indent="0" algn="ctr">
              <a:buNone/>
              <a:defRPr>
                <a:solidFill>
                  <a:schemeClr val="tx1">
                    <a:tint val="75000"/>
                  </a:schemeClr>
                </a:solidFill>
              </a:defRPr>
            </a:lvl6pPr>
            <a:lvl7pPr marL="10524561" indent="0" algn="ctr">
              <a:buNone/>
              <a:defRPr>
                <a:solidFill>
                  <a:schemeClr val="tx1">
                    <a:tint val="75000"/>
                  </a:schemeClr>
                </a:solidFill>
              </a:defRPr>
            </a:lvl7pPr>
            <a:lvl8pPr marL="12278655" indent="0" algn="ctr">
              <a:buNone/>
              <a:defRPr>
                <a:solidFill>
                  <a:schemeClr val="tx1">
                    <a:tint val="75000"/>
                  </a:schemeClr>
                </a:solidFill>
              </a:defRPr>
            </a:lvl8pPr>
            <a:lvl9pPr marL="1403274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CD8A569-5F48-4F91-B4BF-FE9B5CAF51FA}" type="datetimeFigureOut">
              <a:rPr lang="en-IE" smtClean="0"/>
              <a:pPr/>
              <a:t>11/07/2017</a:t>
            </a:fld>
            <a:endParaRPr lang="en-IE"/>
          </a:p>
        </p:txBody>
      </p:sp>
      <p:sp>
        <p:nvSpPr>
          <p:cNvPr id="5" name="Footer Placeholder 4"/>
          <p:cNvSpPr>
            <a:spLocks noGrp="1"/>
          </p:cNvSpPr>
          <p:nvPr>
            <p:ph type="ftr" sz="quarter" idx="11"/>
          </p:nvPr>
        </p:nvSpPr>
        <p:spPr>
          <a:xfrm>
            <a:off x="13243545" y="36724168"/>
            <a:ext cx="10739169" cy="2279158"/>
          </a:xfrm>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6427" y="29543157"/>
            <a:ext cx="24882408" cy="3537652"/>
          </a:xfrm>
        </p:spPr>
        <p:txBody>
          <a:bodyPr anchor="b">
            <a:normAutofit/>
          </a:bodyPr>
          <a:lstStyle>
            <a:lvl1pPr algn="ctr">
              <a:defRPr sz="9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25885" y="5818364"/>
            <a:ext cx="20429903" cy="1975619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6100"/>
            </a:lvl1pPr>
            <a:lvl2pPr marL="1754094" indent="0">
              <a:buNone/>
              <a:defRPr sz="6100"/>
            </a:lvl2pPr>
            <a:lvl3pPr marL="3508187" indent="0">
              <a:buNone/>
              <a:defRPr sz="6100"/>
            </a:lvl3pPr>
            <a:lvl4pPr marL="5262281" indent="0">
              <a:buNone/>
              <a:defRPr sz="6100"/>
            </a:lvl4pPr>
            <a:lvl5pPr marL="7016374" indent="0">
              <a:buNone/>
              <a:defRPr sz="6100"/>
            </a:lvl5pPr>
            <a:lvl6pPr marL="8770468" indent="0">
              <a:buNone/>
              <a:defRPr sz="6100"/>
            </a:lvl6pPr>
            <a:lvl7pPr marL="10524561" indent="0">
              <a:buNone/>
              <a:defRPr sz="6100"/>
            </a:lvl7pPr>
            <a:lvl8pPr marL="12278655" indent="0">
              <a:buNone/>
              <a:defRPr sz="6100"/>
            </a:lvl8pPr>
            <a:lvl9pPr marL="14032748" indent="0">
              <a:buNone/>
              <a:defRPr sz="6100"/>
            </a:lvl9pPr>
          </a:lstStyle>
          <a:p>
            <a:r>
              <a:rPr lang="en-US" smtClean="0"/>
              <a:t>Click icon to add picture</a:t>
            </a:r>
            <a:endParaRPr lang="en-US" dirty="0"/>
          </a:p>
        </p:txBody>
      </p:sp>
      <p:sp>
        <p:nvSpPr>
          <p:cNvPr id="4" name="Text Placeholder 3"/>
          <p:cNvSpPr>
            <a:spLocks noGrp="1"/>
          </p:cNvSpPr>
          <p:nvPr>
            <p:ph type="body" sz="half" idx="2"/>
          </p:nvPr>
        </p:nvSpPr>
        <p:spPr>
          <a:xfrm>
            <a:off x="3686427" y="33080809"/>
            <a:ext cx="24882408" cy="3081814"/>
          </a:xfrm>
        </p:spPr>
        <p:txBody>
          <a:bodyPr>
            <a:normAutofit/>
          </a:bodyPr>
          <a:lstStyle>
            <a:lvl1pPr marL="0" indent="0" algn="ctr">
              <a:buNone/>
              <a:defRPr sz="5400"/>
            </a:lvl1pPr>
            <a:lvl2pPr marL="1754094" indent="0">
              <a:buNone/>
              <a:defRPr sz="4600"/>
            </a:lvl2pPr>
            <a:lvl3pPr marL="3508187" indent="0">
              <a:buNone/>
              <a:defRPr sz="3800"/>
            </a:lvl3pPr>
            <a:lvl4pPr marL="5262281" indent="0">
              <a:buNone/>
              <a:defRPr sz="3500"/>
            </a:lvl4pPr>
            <a:lvl5pPr marL="7016374" indent="0">
              <a:buNone/>
              <a:defRPr sz="3500"/>
            </a:lvl5pPr>
            <a:lvl6pPr marL="8770468" indent="0">
              <a:buNone/>
              <a:defRPr sz="3500"/>
            </a:lvl6pPr>
            <a:lvl7pPr marL="10524561" indent="0">
              <a:buNone/>
              <a:defRPr sz="3500"/>
            </a:lvl7pPr>
            <a:lvl8pPr marL="12278655" indent="0">
              <a:buNone/>
              <a:defRPr sz="3500"/>
            </a:lvl8pPr>
            <a:lvl9pPr marL="14032748" indent="0">
              <a:buNone/>
              <a:defRPr sz="3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8A569-5F48-4F91-B4BF-FE9B5CAF51FA}" type="datetimeFigureOut">
              <a:rPr lang="en-IE" smtClean="0"/>
              <a:pPr/>
              <a:t>11/07/2017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686429" y="4280853"/>
            <a:ext cx="24882408" cy="19026011"/>
          </a:xfrm>
        </p:spPr>
        <p:txBody>
          <a:bodyPr anchor="ctr">
            <a:normAutofit/>
          </a:bodyPr>
          <a:lstStyle>
            <a:lvl1pPr algn="ctr">
              <a:defRPr sz="12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686429" y="27112066"/>
            <a:ext cx="24882413" cy="9037355"/>
          </a:xfrm>
        </p:spPr>
        <p:txBody>
          <a:bodyPr anchor="ctr">
            <a:normAutofit/>
          </a:bodyPr>
          <a:lstStyle>
            <a:lvl1pPr marL="0" indent="0" algn="ctr">
              <a:buNone/>
              <a:defRPr sz="77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11/07/2017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3970303" y="5387101"/>
            <a:ext cx="1513999" cy="3650248"/>
          </a:xfrm>
          <a:prstGeom prst="rect">
            <a:avLst/>
          </a:prstGeom>
        </p:spPr>
        <p:txBody>
          <a:bodyPr vert="horz" lIns="350819" tIns="175409" rIns="350819" bIns="17540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0700" dirty="0">
                <a:solidFill>
                  <a:schemeClr val="tx1"/>
                </a:solidFill>
                <a:effectLst/>
              </a:rPr>
              <a:t>“</a:t>
            </a:r>
          </a:p>
        </p:txBody>
      </p:sp>
      <p:sp>
        <p:nvSpPr>
          <p:cNvPr id="15" name="TextBox 14"/>
          <p:cNvSpPr txBox="1"/>
          <p:nvPr/>
        </p:nvSpPr>
        <p:spPr>
          <a:xfrm>
            <a:off x="27054842" y="17599054"/>
            <a:ext cx="1513999" cy="3650248"/>
          </a:xfrm>
          <a:prstGeom prst="rect">
            <a:avLst/>
          </a:prstGeom>
        </p:spPr>
        <p:txBody>
          <a:bodyPr vert="horz" lIns="350819" tIns="175409" rIns="350819" bIns="17540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0700" dirty="0">
                <a:solidFill>
                  <a:schemeClr val="tx1"/>
                </a:solidFill>
                <a:effectLst/>
              </a:rPr>
              <a:t>”</a:t>
            </a:r>
          </a:p>
        </p:txBody>
      </p:sp>
      <p:sp>
        <p:nvSpPr>
          <p:cNvPr id="2" name="Title 1"/>
          <p:cNvSpPr>
            <a:spLocks noGrp="1"/>
          </p:cNvSpPr>
          <p:nvPr>
            <p:ph type="title"/>
          </p:nvPr>
        </p:nvSpPr>
        <p:spPr>
          <a:xfrm>
            <a:off x="5484301" y="4280856"/>
            <a:ext cx="22327538" cy="17123404"/>
          </a:xfrm>
        </p:spPr>
        <p:txBody>
          <a:bodyPr anchor="ctr">
            <a:normAutofit/>
          </a:bodyPr>
          <a:lstStyle>
            <a:lvl1pPr algn="ctr">
              <a:defRPr sz="123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052050" y="21404256"/>
            <a:ext cx="21192046" cy="2378251"/>
          </a:xfrm>
        </p:spPr>
        <p:txBody>
          <a:bodyPr anchor="ctr">
            <a:normAutofit/>
          </a:bodyPr>
          <a:lstStyle>
            <a:lvl1pPr marL="0" indent="0">
              <a:buFontTx/>
              <a:buNone/>
              <a:defRPr sz="6900"/>
            </a:lvl1pPr>
            <a:lvl2pPr marL="1754094" indent="0">
              <a:buFontTx/>
              <a:buNone/>
              <a:defRPr/>
            </a:lvl2pPr>
            <a:lvl3pPr marL="3508187" indent="0">
              <a:buFontTx/>
              <a:buNone/>
              <a:defRPr/>
            </a:lvl3pPr>
            <a:lvl4pPr marL="5262281" indent="0">
              <a:buFontTx/>
              <a:buNone/>
              <a:defRPr/>
            </a:lvl4pPr>
            <a:lvl5pPr marL="7016374"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3686427" y="27112066"/>
            <a:ext cx="24882408" cy="9037355"/>
          </a:xfrm>
        </p:spPr>
        <p:txBody>
          <a:bodyPr anchor="ctr">
            <a:normAutofit/>
          </a:bodyPr>
          <a:lstStyle>
            <a:lvl1pPr marL="0" indent="0" algn="ctr">
              <a:buNone/>
              <a:defRPr sz="77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11/07/2017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686432" y="20652591"/>
            <a:ext cx="24882403" cy="9168440"/>
          </a:xfrm>
        </p:spPr>
        <p:txBody>
          <a:bodyPr anchor="b">
            <a:normAutofit/>
          </a:bodyPr>
          <a:lstStyle>
            <a:lvl1pPr algn="r">
              <a:defRPr sz="12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686428" y="29821032"/>
            <a:ext cx="24882406" cy="5370728"/>
          </a:xfrm>
        </p:spPr>
        <p:txBody>
          <a:bodyPr anchor="t">
            <a:normAutofit/>
          </a:bodyPr>
          <a:lstStyle>
            <a:lvl1pPr marL="0" indent="0" algn="r">
              <a:buNone/>
              <a:defRPr sz="77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11/07/2017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3970303" y="5387101"/>
            <a:ext cx="1513999" cy="3650248"/>
          </a:xfrm>
          <a:prstGeom prst="rect">
            <a:avLst/>
          </a:prstGeom>
        </p:spPr>
        <p:txBody>
          <a:bodyPr vert="horz" lIns="350819" tIns="175409" rIns="350819" bIns="17540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0700" dirty="0">
                <a:solidFill>
                  <a:schemeClr val="tx1"/>
                </a:solidFill>
                <a:effectLst/>
              </a:rPr>
              <a:t>“</a:t>
            </a:r>
          </a:p>
        </p:txBody>
      </p:sp>
      <p:sp>
        <p:nvSpPr>
          <p:cNvPr id="15" name="TextBox 14"/>
          <p:cNvSpPr txBox="1"/>
          <p:nvPr/>
        </p:nvSpPr>
        <p:spPr>
          <a:xfrm>
            <a:off x="27054842" y="17599054"/>
            <a:ext cx="1513999" cy="3650248"/>
          </a:xfrm>
          <a:prstGeom prst="rect">
            <a:avLst/>
          </a:prstGeom>
        </p:spPr>
        <p:txBody>
          <a:bodyPr vert="horz" lIns="350819" tIns="175409" rIns="350819" bIns="17540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0700" dirty="0">
                <a:solidFill>
                  <a:schemeClr val="tx1"/>
                </a:solidFill>
                <a:effectLst/>
              </a:rPr>
              <a:t>”</a:t>
            </a:r>
          </a:p>
        </p:txBody>
      </p:sp>
      <p:sp>
        <p:nvSpPr>
          <p:cNvPr id="2" name="Title 1"/>
          <p:cNvSpPr>
            <a:spLocks noGrp="1"/>
          </p:cNvSpPr>
          <p:nvPr>
            <p:ph type="title"/>
          </p:nvPr>
        </p:nvSpPr>
        <p:spPr>
          <a:xfrm>
            <a:off x="5484301" y="4280856"/>
            <a:ext cx="22327538" cy="17123404"/>
          </a:xfrm>
        </p:spPr>
        <p:txBody>
          <a:bodyPr anchor="ctr">
            <a:normAutofit/>
          </a:bodyPr>
          <a:lstStyle>
            <a:lvl1pPr algn="ctr">
              <a:defRPr sz="123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3686430" y="24258164"/>
            <a:ext cx="24882406" cy="5549253"/>
          </a:xfrm>
        </p:spPr>
        <p:txBody>
          <a:bodyPr vert="horz" lIns="350819" tIns="175409" rIns="350819" bIns="175409" rtlCol="0" anchor="b">
            <a:normAutofit/>
          </a:bodyPr>
          <a:lstStyle>
            <a:lvl1pPr algn="r">
              <a:buNone/>
              <a:defRPr lang="en-US" sz="92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3686428" y="29807417"/>
            <a:ext cx="24882406" cy="6342004"/>
          </a:xfrm>
        </p:spPr>
        <p:txBody>
          <a:bodyPr anchor="t">
            <a:normAutofit/>
          </a:bodyPr>
          <a:lstStyle>
            <a:lvl1pPr marL="0" indent="0" algn="r">
              <a:buNone/>
              <a:defRPr sz="69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11/07/2017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3686430" y="4280856"/>
            <a:ext cx="24882411" cy="17024316"/>
          </a:xfrm>
        </p:spPr>
        <p:txBody>
          <a:bodyPr vert="horz" lIns="350819" tIns="175409" rIns="350819" bIns="175409"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3686429" y="21879913"/>
            <a:ext cx="24882413" cy="5232153"/>
          </a:xfrm>
        </p:spPr>
        <p:txBody>
          <a:bodyPr vert="horz" lIns="350819" tIns="175409" rIns="350819" bIns="175409" rtlCol="0" anchor="b">
            <a:normAutofit/>
          </a:bodyPr>
          <a:lstStyle>
            <a:lvl1pPr>
              <a:buNone/>
              <a:defRPr lang="en-US" sz="107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3686427" y="27112066"/>
            <a:ext cx="24882413" cy="9037355"/>
          </a:xfrm>
        </p:spPr>
        <p:txBody>
          <a:bodyPr anchor="t">
            <a:normAutofit/>
          </a:bodyPr>
          <a:lstStyle>
            <a:lvl1pPr marL="0" indent="0" algn="l">
              <a:buNone/>
              <a:defRPr sz="69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11/07/2017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8A569-5F48-4F91-B4BF-FE9B5CAF51FA}" type="datetimeFigureOut">
              <a:rPr lang="en-IE" smtClean="0"/>
              <a:pPr/>
              <a:t>11/07/2017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171963" y="4280852"/>
            <a:ext cx="4396877" cy="3186856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686428" y="4280852"/>
            <a:ext cx="19917781" cy="3186856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8A569-5F48-4F91-B4BF-FE9B5CAF51FA}" type="datetimeFigureOut">
              <a:rPr lang="en-IE" smtClean="0"/>
              <a:pPr/>
              <a:t>11/07/2017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8A569-5F48-4F91-B4BF-FE9B5CAF51FA}" type="datetimeFigureOut">
              <a:rPr lang="en-IE" smtClean="0"/>
              <a:pPr/>
              <a:t>11/07/2017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a:xfrm>
            <a:off x="27199962" y="36623395"/>
            <a:ext cx="1368875" cy="2279158"/>
          </a:xfrm>
        </p:spPr>
        <p:txBody>
          <a:bodyPr/>
          <a:lstStyle/>
          <a:p>
            <a:fld id="{E4667B97-1F7C-4B4C-8651-B72750242849}"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88498" y="16647753"/>
            <a:ext cx="22180347" cy="13173278"/>
          </a:xfrm>
        </p:spPr>
        <p:txBody>
          <a:bodyPr anchor="b"/>
          <a:lstStyle>
            <a:lvl1pPr algn="r">
              <a:defRPr sz="15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388494" y="29821032"/>
            <a:ext cx="22180350" cy="5370728"/>
          </a:xfrm>
        </p:spPr>
        <p:txBody>
          <a:bodyPr anchor="t">
            <a:normAutofit/>
          </a:bodyPr>
          <a:lstStyle>
            <a:lvl1pPr marL="0" indent="0" algn="r">
              <a:buNone/>
              <a:defRPr sz="77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11/07/2017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86427" y="4280856"/>
            <a:ext cx="24882413" cy="1093995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86429" y="16647756"/>
            <a:ext cx="12157328" cy="19501668"/>
          </a:xfrm>
        </p:spPr>
        <p:txBody>
          <a:bodyPr>
            <a:normAutofit/>
          </a:bodyPr>
          <a:lstStyle>
            <a:lvl1pPr>
              <a:defRPr sz="6900"/>
            </a:lvl1pPr>
            <a:lvl2pPr>
              <a:defRPr sz="6100"/>
            </a:lvl2pPr>
            <a:lvl3pPr>
              <a:defRPr sz="54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6411506" y="16647760"/>
            <a:ext cx="12157330" cy="19501661"/>
          </a:xfrm>
        </p:spPr>
        <p:txBody>
          <a:bodyPr>
            <a:normAutofit/>
          </a:bodyPr>
          <a:lstStyle>
            <a:lvl1pPr>
              <a:defRPr sz="6900"/>
            </a:lvl1pPr>
            <a:lvl2pPr>
              <a:defRPr sz="6100"/>
            </a:lvl2pPr>
            <a:lvl3pPr>
              <a:defRPr sz="54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D8A569-5F48-4F91-B4BF-FE9B5CAF51FA}" type="datetimeFigureOut">
              <a:rPr lang="en-IE" smtClean="0"/>
              <a:pPr/>
              <a:t>11/07/2017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401373" y="16594908"/>
            <a:ext cx="11442383" cy="3597102"/>
          </a:xfrm>
        </p:spPr>
        <p:txBody>
          <a:bodyPr anchor="b">
            <a:noAutofit/>
          </a:bodyPr>
          <a:lstStyle>
            <a:lvl1pPr marL="0" indent="0">
              <a:buNone/>
              <a:defRPr sz="10700" b="0">
                <a:solidFill>
                  <a:schemeClr val="accent1">
                    <a:lumMod val="75000"/>
                  </a:schemeClr>
                </a:solidFill>
              </a:defRPr>
            </a:lvl1pPr>
            <a:lvl2pPr marL="1754094" indent="0">
              <a:buNone/>
              <a:defRPr sz="7700" b="1"/>
            </a:lvl2pPr>
            <a:lvl3pPr marL="3508187" indent="0">
              <a:buNone/>
              <a:defRPr sz="6900" b="1"/>
            </a:lvl3pPr>
            <a:lvl4pPr marL="5262281" indent="0">
              <a:buNone/>
              <a:defRPr sz="6100" b="1"/>
            </a:lvl4pPr>
            <a:lvl5pPr marL="7016374" indent="0">
              <a:buNone/>
              <a:defRPr sz="6100" b="1"/>
            </a:lvl5pPr>
            <a:lvl6pPr marL="8770468" indent="0">
              <a:buNone/>
              <a:defRPr sz="6100" b="1"/>
            </a:lvl6pPr>
            <a:lvl7pPr marL="10524561" indent="0">
              <a:buNone/>
              <a:defRPr sz="6100" b="1"/>
            </a:lvl7pPr>
            <a:lvl8pPr marL="12278655" indent="0">
              <a:buNone/>
              <a:defRPr sz="6100" b="1"/>
            </a:lvl8pPr>
            <a:lvl9pPr marL="14032748" indent="0">
              <a:buNone/>
              <a:defRPr sz="6100" b="1"/>
            </a:lvl9pPr>
          </a:lstStyle>
          <a:p>
            <a:pPr lvl="0"/>
            <a:r>
              <a:rPr lang="en-US" smtClean="0"/>
              <a:t>Click to edit Master text styles</a:t>
            </a:r>
          </a:p>
        </p:txBody>
      </p:sp>
      <p:sp>
        <p:nvSpPr>
          <p:cNvPr id="4" name="Content Placeholder 3"/>
          <p:cNvSpPr>
            <a:spLocks noGrp="1"/>
          </p:cNvSpPr>
          <p:nvPr>
            <p:ph sz="half" idx="2"/>
          </p:nvPr>
        </p:nvSpPr>
        <p:spPr>
          <a:xfrm>
            <a:off x="3686426" y="20819606"/>
            <a:ext cx="12157330" cy="15329809"/>
          </a:xfrm>
        </p:spPr>
        <p:txBody>
          <a:bodyPr anchor="t">
            <a:normAutofit/>
          </a:bodyPr>
          <a:lstStyle>
            <a:lvl1pPr>
              <a:defRPr sz="6900"/>
            </a:lvl1pPr>
            <a:lvl2pPr>
              <a:defRPr sz="6100"/>
            </a:lvl2pPr>
            <a:lvl3pPr>
              <a:defRPr sz="54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7088336" y="16647760"/>
            <a:ext cx="11480504" cy="3597102"/>
          </a:xfrm>
        </p:spPr>
        <p:txBody>
          <a:bodyPr anchor="b">
            <a:noAutofit/>
          </a:bodyPr>
          <a:lstStyle>
            <a:lvl1pPr marL="0" indent="0">
              <a:buNone/>
              <a:defRPr sz="10700" b="0">
                <a:solidFill>
                  <a:schemeClr val="accent1">
                    <a:lumMod val="75000"/>
                  </a:schemeClr>
                </a:solidFill>
              </a:defRPr>
            </a:lvl1pPr>
            <a:lvl2pPr marL="1754094" indent="0">
              <a:buNone/>
              <a:defRPr sz="7700" b="1"/>
            </a:lvl2pPr>
            <a:lvl3pPr marL="3508187" indent="0">
              <a:buNone/>
              <a:defRPr sz="6900" b="1"/>
            </a:lvl3pPr>
            <a:lvl4pPr marL="5262281" indent="0">
              <a:buNone/>
              <a:defRPr sz="6100" b="1"/>
            </a:lvl4pPr>
            <a:lvl5pPr marL="7016374" indent="0">
              <a:buNone/>
              <a:defRPr sz="6100" b="1"/>
            </a:lvl5pPr>
            <a:lvl6pPr marL="8770468" indent="0">
              <a:buNone/>
              <a:defRPr sz="6100" b="1"/>
            </a:lvl6pPr>
            <a:lvl7pPr marL="10524561" indent="0">
              <a:buNone/>
              <a:defRPr sz="6100" b="1"/>
            </a:lvl7pPr>
            <a:lvl8pPr marL="12278655" indent="0">
              <a:buNone/>
              <a:defRPr sz="6100" b="1"/>
            </a:lvl8pPr>
            <a:lvl9pPr marL="14032748" indent="0">
              <a:buNone/>
              <a:defRPr sz="6100" b="1"/>
            </a:lvl9pPr>
          </a:lstStyle>
          <a:p>
            <a:pPr lvl="0"/>
            <a:r>
              <a:rPr lang="en-US" smtClean="0"/>
              <a:t>Click to edit Master text styles</a:t>
            </a:r>
          </a:p>
        </p:txBody>
      </p:sp>
      <p:sp>
        <p:nvSpPr>
          <p:cNvPr id="6" name="Content Placeholder 5"/>
          <p:cNvSpPr>
            <a:spLocks noGrp="1"/>
          </p:cNvSpPr>
          <p:nvPr>
            <p:ph sz="quarter" idx="4"/>
          </p:nvPr>
        </p:nvSpPr>
        <p:spPr>
          <a:xfrm>
            <a:off x="16411506" y="20819606"/>
            <a:ext cx="12157330" cy="15329809"/>
          </a:xfrm>
        </p:spPr>
        <p:txBody>
          <a:bodyPr anchor="t">
            <a:normAutofit/>
          </a:bodyPr>
          <a:lstStyle>
            <a:lvl1pPr>
              <a:defRPr sz="6900"/>
            </a:lvl1pPr>
            <a:lvl2pPr>
              <a:defRPr sz="6100"/>
            </a:lvl2pPr>
            <a:lvl3pPr>
              <a:defRPr sz="54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D8A569-5F48-4F91-B4BF-FE9B5CAF51FA}" type="datetimeFigureOut">
              <a:rPr lang="en-IE" smtClean="0"/>
              <a:pPr/>
              <a:t>11/07/2017</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D8A569-5F48-4F91-B4BF-FE9B5CAF51FA}" type="datetimeFigureOut">
              <a:rPr lang="en-IE" smtClean="0"/>
              <a:pPr/>
              <a:t>11/07/2017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8A569-5F48-4F91-B4BF-FE9B5CAF51FA}" type="datetimeFigureOut">
              <a:rPr lang="en-IE" smtClean="0"/>
              <a:pPr/>
              <a:t>11/07/2017</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6429" y="9988656"/>
            <a:ext cx="8814575" cy="8561705"/>
          </a:xfrm>
        </p:spPr>
        <p:txBody>
          <a:bodyPr anchor="b">
            <a:normAutofit/>
          </a:bodyPr>
          <a:lstStyle>
            <a:lvl1pPr algn="ctr">
              <a:defRPr sz="9200" b="0"/>
            </a:lvl1pPr>
          </a:lstStyle>
          <a:p>
            <a:r>
              <a:rPr lang="en-US" smtClean="0"/>
              <a:t>Click to edit Master title style</a:t>
            </a:r>
            <a:endParaRPr lang="en-US" dirty="0"/>
          </a:p>
        </p:txBody>
      </p:sp>
      <p:sp>
        <p:nvSpPr>
          <p:cNvPr id="3" name="Content Placeholder 2"/>
          <p:cNvSpPr>
            <a:spLocks noGrp="1"/>
          </p:cNvSpPr>
          <p:nvPr>
            <p:ph idx="1"/>
          </p:nvPr>
        </p:nvSpPr>
        <p:spPr>
          <a:xfrm>
            <a:off x="13068752" y="4280849"/>
            <a:ext cx="15500084" cy="31868575"/>
          </a:xfrm>
        </p:spPr>
        <p:txBody>
          <a:bodyPr anchor="ctr">
            <a:normAutofit/>
          </a:bodyPr>
          <a:lstStyle>
            <a:lvl1pPr>
              <a:defRPr sz="77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686429" y="18550361"/>
            <a:ext cx="8814575" cy="11415607"/>
          </a:xfrm>
        </p:spPr>
        <p:txBody>
          <a:bodyPr>
            <a:normAutofit/>
          </a:bodyPr>
          <a:lstStyle>
            <a:lvl1pPr marL="0" indent="0" algn="ctr">
              <a:buNone/>
              <a:defRPr sz="6100"/>
            </a:lvl1pPr>
            <a:lvl2pPr marL="1754094" indent="0">
              <a:buNone/>
              <a:defRPr sz="4600"/>
            </a:lvl2pPr>
            <a:lvl3pPr marL="3508187" indent="0">
              <a:buNone/>
              <a:defRPr sz="3800"/>
            </a:lvl3pPr>
            <a:lvl4pPr marL="5262281" indent="0">
              <a:buNone/>
              <a:defRPr sz="3500"/>
            </a:lvl4pPr>
            <a:lvl5pPr marL="7016374" indent="0">
              <a:buNone/>
              <a:defRPr sz="3500"/>
            </a:lvl5pPr>
            <a:lvl6pPr marL="8770468" indent="0">
              <a:buNone/>
              <a:defRPr sz="3500"/>
            </a:lvl6pPr>
            <a:lvl7pPr marL="10524561" indent="0">
              <a:buNone/>
              <a:defRPr sz="3500"/>
            </a:lvl7pPr>
            <a:lvl8pPr marL="12278655" indent="0">
              <a:buNone/>
              <a:defRPr sz="3500"/>
            </a:lvl8pPr>
            <a:lvl9pPr marL="14032748" indent="0">
              <a:buNone/>
              <a:defRPr sz="3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8A569-5F48-4F91-B4BF-FE9B5CAF51FA}" type="datetimeFigureOut">
              <a:rPr lang="en-IE" smtClean="0"/>
              <a:pPr/>
              <a:t>11/07/2017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2484" y="10939950"/>
            <a:ext cx="13476372" cy="8561705"/>
          </a:xfrm>
        </p:spPr>
        <p:txBody>
          <a:bodyPr anchor="b">
            <a:normAutofit/>
          </a:bodyPr>
          <a:lstStyle>
            <a:lvl1pPr algn="ctr">
              <a:defRPr sz="107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18862105" y="5707803"/>
            <a:ext cx="8148607" cy="28539017"/>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6100"/>
            </a:lvl1pPr>
            <a:lvl2pPr marL="1754094" indent="0">
              <a:buNone/>
              <a:defRPr sz="6100"/>
            </a:lvl2pPr>
            <a:lvl3pPr marL="3508187" indent="0">
              <a:buNone/>
              <a:defRPr sz="6100"/>
            </a:lvl3pPr>
            <a:lvl4pPr marL="5262281" indent="0">
              <a:buNone/>
              <a:defRPr sz="6100"/>
            </a:lvl4pPr>
            <a:lvl5pPr marL="7016374" indent="0">
              <a:buNone/>
              <a:defRPr sz="6100"/>
            </a:lvl5pPr>
            <a:lvl6pPr marL="8770468" indent="0">
              <a:buNone/>
              <a:defRPr sz="6100"/>
            </a:lvl6pPr>
            <a:lvl7pPr marL="10524561" indent="0">
              <a:buNone/>
              <a:defRPr sz="6100"/>
            </a:lvl7pPr>
            <a:lvl8pPr marL="12278655" indent="0">
              <a:buNone/>
              <a:defRPr sz="6100"/>
            </a:lvl8pPr>
            <a:lvl9pPr marL="14032748" indent="0">
              <a:buNone/>
              <a:defRPr sz="6100"/>
            </a:lvl9pPr>
          </a:lstStyle>
          <a:p>
            <a:r>
              <a:rPr lang="en-US" smtClean="0"/>
              <a:t>Click icon to add picture</a:t>
            </a:r>
            <a:endParaRPr lang="en-US" dirty="0"/>
          </a:p>
        </p:txBody>
      </p:sp>
      <p:sp>
        <p:nvSpPr>
          <p:cNvPr id="4" name="Text Placeholder 3"/>
          <p:cNvSpPr>
            <a:spLocks noGrp="1"/>
          </p:cNvSpPr>
          <p:nvPr>
            <p:ph type="body" sz="half" idx="2"/>
          </p:nvPr>
        </p:nvSpPr>
        <p:spPr>
          <a:xfrm>
            <a:off x="3682484" y="19501655"/>
            <a:ext cx="13476372" cy="11415607"/>
          </a:xfrm>
        </p:spPr>
        <p:txBody>
          <a:bodyPr>
            <a:normAutofit/>
          </a:bodyPr>
          <a:lstStyle>
            <a:lvl1pPr marL="0" indent="0" algn="ctr">
              <a:buNone/>
              <a:defRPr sz="6900"/>
            </a:lvl1pPr>
            <a:lvl2pPr marL="1754094" indent="0">
              <a:buNone/>
              <a:defRPr sz="4600"/>
            </a:lvl2pPr>
            <a:lvl3pPr marL="3508187" indent="0">
              <a:buNone/>
              <a:defRPr sz="3800"/>
            </a:lvl3pPr>
            <a:lvl4pPr marL="5262281" indent="0">
              <a:buNone/>
              <a:defRPr sz="3500"/>
            </a:lvl4pPr>
            <a:lvl5pPr marL="7016374" indent="0">
              <a:buNone/>
              <a:defRPr sz="3500"/>
            </a:lvl5pPr>
            <a:lvl6pPr marL="8770468" indent="0">
              <a:buNone/>
              <a:defRPr sz="3500"/>
            </a:lvl6pPr>
            <a:lvl7pPr marL="10524561" indent="0">
              <a:buNone/>
              <a:defRPr sz="3500"/>
            </a:lvl7pPr>
            <a:lvl8pPr marL="12278655" indent="0">
              <a:buNone/>
              <a:defRPr sz="3500"/>
            </a:lvl8pPr>
            <a:lvl9pPr marL="14032748" indent="0">
              <a:buNone/>
              <a:defRPr sz="3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8A569-5F48-4F91-B4BF-FE9B5CAF51FA}" type="datetimeFigureOut">
              <a:rPr lang="en-IE" smtClean="0"/>
              <a:pPr/>
              <a:t>11/07/2017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374557" y="3"/>
            <a:ext cx="6052054" cy="4280853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3686427" y="4280856"/>
            <a:ext cx="24882413" cy="10939950"/>
          </a:xfrm>
          <a:prstGeom prst="rect">
            <a:avLst/>
          </a:prstGeom>
          <a:effectLst/>
        </p:spPr>
        <p:txBody>
          <a:bodyPr vert="horz" lIns="350819" tIns="175409" rIns="350819" bIns="175409"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86424" y="16647756"/>
            <a:ext cx="24882413" cy="19501668"/>
          </a:xfrm>
          <a:prstGeom prst="rect">
            <a:avLst/>
          </a:prstGeom>
        </p:spPr>
        <p:txBody>
          <a:bodyPr vert="horz" lIns="350819" tIns="175409" rIns="350819" bIns="175409"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4171963" y="36724168"/>
            <a:ext cx="2838748" cy="2279158"/>
          </a:xfrm>
          <a:prstGeom prst="rect">
            <a:avLst/>
          </a:prstGeom>
        </p:spPr>
        <p:txBody>
          <a:bodyPr vert="horz" lIns="350819" tIns="175409" rIns="350819" bIns="175409" rtlCol="0" anchor="ctr"/>
          <a:lstStyle>
            <a:lvl1pPr algn="r">
              <a:defRPr sz="3800" b="0" i="0">
                <a:solidFill>
                  <a:schemeClr val="tx1"/>
                </a:solidFill>
                <a:effectLst/>
                <a:latin typeface="+mn-lt"/>
              </a:defRPr>
            </a:lvl1pPr>
          </a:lstStyle>
          <a:p>
            <a:fld id="{6CD8A569-5F48-4F91-B4BF-FE9B5CAF51FA}" type="datetimeFigureOut">
              <a:rPr lang="en-IE" smtClean="0"/>
              <a:pPr/>
              <a:t>11/07/2017</a:t>
            </a:fld>
            <a:endParaRPr lang="en-IE"/>
          </a:p>
        </p:txBody>
      </p:sp>
      <p:sp>
        <p:nvSpPr>
          <p:cNvPr id="5" name="Footer Placeholder 4"/>
          <p:cNvSpPr>
            <a:spLocks noGrp="1"/>
          </p:cNvSpPr>
          <p:nvPr>
            <p:ph type="ftr" sz="quarter" idx="3"/>
          </p:nvPr>
        </p:nvSpPr>
        <p:spPr>
          <a:xfrm>
            <a:off x="6388497" y="36724168"/>
            <a:ext cx="17594218" cy="2279158"/>
          </a:xfrm>
          <a:prstGeom prst="rect">
            <a:avLst/>
          </a:prstGeom>
        </p:spPr>
        <p:txBody>
          <a:bodyPr vert="horz" lIns="350819" tIns="175409" rIns="350819" bIns="175409" rtlCol="0" anchor="ctr"/>
          <a:lstStyle>
            <a:lvl1pPr algn="l">
              <a:defRPr sz="3800" b="0" i="0">
                <a:solidFill>
                  <a:schemeClr val="tx1"/>
                </a:solidFill>
                <a:effectLst/>
                <a:latin typeface="+mn-lt"/>
              </a:defRPr>
            </a:lvl1pPr>
          </a:lstStyle>
          <a:p>
            <a:endParaRPr lang="en-IE"/>
          </a:p>
        </p:txBody>
      </p:sp>
      <p:sp>
        <p:nvSpPr>
          <p:cNvPr id="6" name="Slide Number Placeholder 5"/>
          <p:cNvSpPr>
            <a:spLocks noGrp="1"/>
          </p:cNvSpPr>
          <p:nvPr>
            <p:ph type="sldNum" sz="quarter" idx="4"/>
          </p:nvPr>
        </p:nvSpPr>
        <p:spPr>
          <a:xfrm>
            <a:off x="27199962" y="36724168"/>
            <a:ext cx="1368875" cy="2279158"/>
          </a:xfrm>
          <a:prstGeom prst="rect">
            <a:avLst/>
          </a:prstGeom>
        </p:spPr>
        <p:txBody>
          <a:bodyPr vert="horz" lIns="350819" tIns="175409" rIns="350819" bIns="175409" rtlCol="0" anchor="ctr"/>
          <a:lstStyle>
            <a:lvl1pPr algn="r">
              <a:defRPr sz="3800" b="0" i="0">
                <a:solidFill>
                  <a:schemeClr val="tx1"/>
                </a:solidFill>
                <a:effectLst/>
                <a:latin typeface="+mn-lt"/>
              </a:defRPr>
            </a:lvl1pPr>
          </a:lstStyle>
          <a:p>
            <a:fld id="{E4667B97-1F7C-4B4C-8651-B72750242849}"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1754094" rtl="0" eaLnBrk="1" latinLnBrk="0" hangingPunct="1">
        <a:spcBef>
          <a:spcPct val="0"/>
        </a:spcBef>
        <a:buNone/>
        <a:defRPr sz="153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096308" indent="-1096308" algn="l" defTabSz="1754094" rtl="0" eaLnBrk="1" latinLnBrk="0" hangingPunct="1">
        <a:spcBef>
          <a:spcPct val="20000"/>
        </a:spcBef>
        <a:spcAft>
          <a:spcPts val="2302"/>
        </a:spcAft>
        <a:buClr>
          <a:schemeClr val="accent1">
            <a:lumMod val="75000"/>
          </a:schemeClr>
        </a:buClr>
        <a:buSzPct val="145000"/>
        <a:buFont typeface="Arial"/>
        <a:buChar char="•"/>
        <a:defRPr sz="9200" kern="1200" cap="none">
          <a:solidFill>
            <a:schemeClr val="tx1"/>
          </a:solidFill>
          <a:effectLst/>
          <a:latin typeface="+mn-lt"/>
          <a:ea typeface="+mn-ea"/>
          <a:cs typeface="+mn-cs"/>
        </a:defRPr>
      </a:lvl1pPr>
      <a:lvl2pPr marL="2850402" indent="-1096308" algn="l" defTabSz="1754094" rtl="0" eaLnBrk="1" latinLnBrk="0" hangingPunct="1">
        <a:spcBef>
          <a:spcPct val="20000"/>
        </a:spcBef>
        <a:spcAft>
          <a:spcPts val="2302"/>
        </a:spcAft>
        <a:buClr>
          <a:schemeClr val="accent1">
            <a:lumMod val="75000"/>
          </a:schemeClr>
        </a:buClr>
        <a:buSzPct val="145000"/>
        <a:buFont typeface="Arial"/>
        <a:buChar char="•"/>
        <a:defRPr sz="7700" kern="1200" cap="none">
          <a:solidFill>
            <a:schemeClr val="tx1"/>
          </a:solidFill>
          <a:effectLst/>
          <a:latin typeface="+mn-lt"/>
          <a:ea typeface="+mn-ea"/>
          <a:cs typeface="+mn-cs"/>
        </a:defRPr>
      </a:lvl2pPr>
      <a:lvl3pPr marL="4604495" indent="-1096308" algn="l" defTabSz="1754094" rtl="0" eaLnBrk="1" latinLnBrk="0" hangingPunct="1">
        <a:spcBef>
          <a:spcPct val="20000"/>
        </a:spcBef>
        <a:spcAft>
          <a:spcPts val="2302"/>
        </a:spcAft>
        <a:buClr>
          <a:schemeClr val="accent1">
            <a:lumMod val="75000"/>
          </a:schemeClr>
        </a:buClr>
        <a:buSzPct val="145000"/>
        <a:buFont typeface="Arial"/>
        <a:buChar char="•"/>
        <a:defRPr sz="6900" kern="1200" cap="none">
          <a:solidFill>
            <a:schemeClr val="tx1"/>
          </a:solidFill>
          <a:effectLst/>
          <a:latin typeface="+mn-lt"/>
          <a:ea typeface="+mn-ea"/>
          <a:cs typeface="+mn-cs"/>
        </a:defRPr>
      </a:lvl3pPr>
      <a:lvl4pPr marL="5920066" indent="-657785" algn="l" defTabSz="1754094" rtl="0" eaLnBrk="1" latinLnBrk="0" hangingPunct="1">
        <a:spcBef>
          <a:spcPct val="20000"/>
        </a:spcBef>
        <a:spcAft>
          <a:spcPts val="2302"/>
        </a:spcAft>
        <a:buClr>
          <a:schemeClr val="accent1">
            <a:lumMod val="75000"/>
          </a:schemeClr>
        </a:buClr>
        <a:buSzPct val="145000"/>
        <a:buFont typeface="Arial"/>
        <a:buChar char="•"/>
        <a:defRPr sz="6100" kern="1200" cap="none">
          <a:solidFill>
            <a:schemeClr val="tx1"/>
          </a:solidFill>
          <a:effectLst/>
          <a:latin typeface="+mn-lt"/>
          <a:ea typeface="+mn-ea"/>
          <a:cs typeface="+mn-cs"/>
        </a:defRPr>
      </a:lvl4pPr>
      <a:lvl5pPr marL="7674159" indent="-657785"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5pPr>
      <a:lvl6pPr marL="9647514" indent="-877047"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6pPr>
      <a:lvl7pPr marL="11401608" indent="-877047"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7pPr>
      <a:lvl8pPr marL="13155701" indent="-877047"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8pPr>
      <a:lvl9pPr marL="14909795" indent="-877047"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9pPr>
    </p:bodyStyle>
    <p:otherStyle>
      <a:defPPr>
        <a:defRPr lang="en-US"/>
      </a:defPPr>
      <a:lvl1pPr marL="0" algn="l" defTabSz="1754094" rtl="0" eaLnBrk="1" latinLnBrk="0" hangingPunct="1">
        <a:defRPr sz="6900" kern="1200">
          <a:solidFill>
            <a:schemeClr val="tx1"/>
          </a:solidFill>
          <a:latin typeface="+mn-lt"/>
          <a:ea typeface="+mn-ea"/>
          <a:cs typeface="+mn-cs"/>
        </a:defRPr>
      </a:lvl1pPr>
      <a:lvl2pPr marL="1754094" algn="l" defTabSz="1754094" rtl="0" eaLnBrk="1" latinLnBrk="0" hangingPunct="1">
        <a:defRPr sz="6900" kern="1200">
          <a:solidFill>
            <a:schemeClr val="tx1"/>
          </a:solidFill>
          <a:latin typeface="+mn-lt"/>
          <a:ea typeface="+mn-ea"/>
          <a:cs typeface="+mn-cs"/>
        </a:defRPr>
      </a:lvl2pPr>
      <a:lvl3pPr marL="3508187" algn="l" defTabSz="1754094" rtl="0" eaLnBrk="1" latinLnBrk="0" hangingPunct="1">
        <a:defRPr sz="6900" kern="1200">
          <a:solidFill>
            <a:schemeClr val="tx1"/>
          </a:solidFill>
          <a:latin typeface="+mn-lt"/>
          <a:ea typeface="+mn-ea"/>
          <a:cs typeface="+mn-cs"/>
        </a:defRPr>
      </a:lvl3pPr>
      <a:lvl4pPr marL="5262281" algn="l" defTabSz="1754094" rtl="0" eaLnBrk="1" latinLnBrk="0" hangingPunct="1">
        <a:defRPr sz="6900" kern="1200">
          <a:solidFill>
            <a:schemeClr val="tx1"/>
          </a:solidFill>
          <a:latin typeface="+mn-lt"/>
          <a:ea typeface="+mn-ea"/>
          <a:cs typeface="+mn-cs"/>
        </a:defRPr>
      </a:lvl4pPr>
      <a:lvl5pPr marL="7016374" algn="l" defTabSz="1754094" rtl="0" eaLnBrk="1" latinLnBrk="0" hangingPunct="1">
        <a:defRPr sz="6900" kern="1200">
          <a:solidFill>
            <a:schemeClr val="tx1"/>
          </a:solidFill>
          <a:latin typeface="+mn-lt"/>
          <a:ea typeface="+mn-ea"/>
          <a:cs typeface="+mn-cs"/>
        </a:defRPr>
      </a:lvl5pPr>
      <a:lvl6pPr marL="8770468" algn="l" defTabSz="1754094" rtl="0" eaLnBrk="1" latinLnBrk="0" hangingPunct="1">
        <a:defRPr sz="6900" kern="1200">
          <a:solidFill>
            <a:schemeClr val="tx1"/>
          </a:solidFill>
          <a:latin typeface="+mn-lt"/>
          <a:ea typeface="+mn-ea"/>
          <a:cs typeface="+mn-cs"/>
        </a:defRPr>
      </a:lvl6pPr>
      <a:lvl7pPr marL="10524561" algn="l" defTabSz="1754094" rtl="0" eaLnBrk="1" latinLnBrk="0" hangingPunct="1">
        <a:defRPr sz="6900" kern="1200">
          <a:solidFill>
            <a:schemeClr val="tx1"/>
          </a:solidFill>
          <a:latin typeface="+mn-lt"/>
          <a:ea typeface="+mn-ea"/>
          <a:cs typeface="+mn-cs"/>
        </a:defRPr>
      </a:lvl7pPr>
      <a:lvl8pPr marL="12278655" algn="l" defTabSz="1754094" rtl="0" eaLnBrk="1" latinLnBrk="0" hangingPunct="1">
        <a:defRPr sz="6900" kern="1200">
          <a:solidFill>
            <a:schemeClr val="tx1"/>
          </a:solidFill>
          <a:latin typeface="+mn-lt"/>
          <a:ea typeface="+mn-ea"/>
          <a:cs typeface="+mn-cs"/>
        </a:defRPr>
      </a:lvl8pPr>
      <a:lvl9pPr marL="14032748" algn="l" defTabSz="1754094" rtl="0" eaLnBrk="1" latinLnBrk="0" hangingPunct="1">
        <a:defRPr sz="6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06339" y="233910"/>
            <a:ext cx="2520280" cy="2776588"/>
          </a:xfrm>
          <a:prstGeom prst="rect">
            <a:avLst/>
          </a:prstGeom>
        </p:spPr>
        <p:txBody>
          <a:bodyPr vert="horz" lIns="417643" tIns="208822" rIns="417643" bIns="208822" rtlCol="0" anchor="ctr">
            <a:normAutofit/>
          </a:bodyPr>
          <a:lstStyle>
            <a:lvl1pPr algn="ctr" defTabSz="4176431" rtl="0" eaLnBrk="1" latinLnBrk="0" hangingPunct="1">
              <a:spcBef>
                <a:spcPct val="0"/>
              </a:spcBef>
              <a:buNone/>
              <a:defRPr sz="20100" kern="1200">
                <a:solidFill>
                  <a:schemeClr val="tx1"/>
                </a:solidFill>
                <a:latin typeface="+mj-lt"/>
                <a:ea typeface="+mj-ea"/>
                <a:cs typeface="+mj-cs"/>
              </a:defRPr>
            </a:lvl1pPr>
          </a:lstStyle>
          <a:p>
            <a:pPr algn="l"/>
            <a:r>
              <a:rPr lang="en-US" sz="8000" b="1" dirty="0" smtClean="0"/>
              <a:t>66.</a:t>
            </a:r>
            <a:endParaRPr lang="en-IE" sz="8000" b="1" dirty="0"/>
          </a:p>
        </p:txBody>
      </p:sp>
      <p:sp>
        <p:nvSpPr>
          <p:cNvPr id="8" name="Title 1"/>
          <p:cNvSpPr txBox="1">
            <a:spLocks/>
          </p:cNvSpPr>
          <p:nvPr/>
        </p:nvSpPr>
        <p:spPr>
          <a:xfrm>
            <a:off x="4122763" y="521942"/>
            <a:ext cx="21170352" cy="5040560"/>
          </a:xfrm>
          <a:prstGeom prst="rect">
            <a:avLst/>
          </a:prstGeom>
        </p:spPr>
        <p:txBody>
          <a:bodyPr vert="horz" lIns="417643" tIns="208822" rIns="417643" bIns="208822" rtlCol="0" anchor="t">
            <a:noAutofit/>
          </a:bodyPr>
          <a:lstStyle>
            <a:lvl1pPr algn="ctr" defTabSz="4176431" rtl="0" eaLnBrk="1" latinLnBrk="0" hangingPunct="1">
              <a:spcBef>
                <a:spcPct val="0"/>
              </a:spcBef>
              <a:buNone/>
              <a:defRPr sz="20100" kern="1200">
                <a:solidFill>
                  <a:schemeClr val="tx1"/>
                </a:solidFill>
                <a:latin typeface="+mj-lt"/>
                <a:ea typeface="+mj-ea"/>
                <a:cs typeface="+mj-cs"/>
              </a:defRPr>
            </a:lvl1pPr>
          </a:lstStyle>
          <a:p>
            <a:r>
              <a:rPr lang="en-US" sz="10000" b="1" dirty="0" smtClean="0"/>
              <a:t> </a:t>
            </a:r>
            <a:r>
              <a:rPr lang="en-IE" sz="10000" b="1" dirty="0" smtClean="0"/>
              <a:t>Educating the Deaf Using Speech Recognition</a:t>
            </a:r>
            <a:endParaRPr lang="en-US" sz="10000" b="1" dirty="0" smtClean="0"/>
          </a:p>
          <a:p>
            <a:r>
              <a:rPr lang="en-US" sz="7200" b="1" dirty="0" smtClean="0"/>
              <a:t>Maua Seminary </a:t>
            </a:r>
          </a:p>
          <a:p>
            <a:r>
              <a:rPr lang="en-US" sz="5400" b="1" dirty="0" smtClean="0"/>
              <a:t>Francis </a:t>
            </a:r>
            <a:r>
              <a:rPr lang="en-US" sz="5400" b="1" dirty="0" err="1" smtClean="0"/>
              <a:t>Shirima</a:t>
            </a:r>
            <a:r>
              <a:rPr lang="en-US" sz="5400" b="1" dirty="0" smtClean="0"/>
              <a:t> and Adolf </a:t>
            </a:r>
            <a:r>
              <a:rPr lang="en-US" sz="5400" b="1" dirty="0" err="1" smtClean="0"/>
              <a:t>Katambi</a:t>
            </a:r>
            <a:endParaRPr lang="en-US" sz="5400" b="1" dirty="0" smtClean="0"/>
          </a:p>
        </p:txBody>
      </p:sp>
      <p:sp>
        <p:nvSpPr>
          <p:cNvPr id="6" name="TextBox 5"/>
          <p:cNvSpPr txBox="1"/>
          <p:nvPr/>
        </p:nvSpPr>
        <p:spPr>
          <a:xfrm>
            <a:off x="3906738" y="5850534"/>
            <a:ext cx="22106457" cy="6549985"/>
          </a:xfrm>
          <a:prstGeom prst="roundRect">
            <a:avLst>
              <a:gd name="adj" fmla="val 9330"/>
            </a:avLst>
          </a:prstGeom>
          <a:noFill/>
          <a:ln>
            <a:solidFill>
              <a:schemeClr val="accent1"/>
            </a:solidFill>
          </a:ln>
        </p:spPr>
        <p:txBody>
          <a:bodyPr wrap="square" rtlCol="0">
            <a:spAutoFit/>
          </a:bodyPr>
          <a:lstStyle/>
          <a:p>
            <a:pPr algn="just"/>
            <a:r>
              <a:rPr lang="en-IE" sz="4000" b="1" dirty="0" smtClean="0">
                <a:latin typeface="Calibri" pitchFamily="34" charset="0"/>
                <a:cs typeface="Calibri" pitchFamily="34" charset="0"/>
              </a:rPr>
              <a:t>Abstract:</a:t>
            </a:r>
          </a:p>
          <a:p>
            <a:pPr algn="just"/>
            <a:r>
              <a:rPr lang="en-IE" sz="4000" dirty="0" smtClean="0">
                <a:latin typeface="Calibri" pitchFamily="34" charset="0"/>
                <a:cs typeface="Calibri" pitchFamily="34" charset="0"/>
              </a:rPr>
              <a:t>People with little or no hearing ( The deaf) especially in Tanzania face a great challenge in getting education due to their lack of a very important sensing ability in learning. Amongst the </a:t>
            </a:r>
            <a:r>
              <a:rPr lang="en-IE" sz="4000" dirty="0" smtClean="0">
                <a:latin typeface="Calibri" pitchFamily="34" charset="0"/>
                <a:cs typeface="Calibri" pitchFamily="34" charset="0"/>
              </a:rPr>
              <a:t>challenges </a:t>
            </a:r>
            <a:r>
              <a:rPr lang="en-IE" sz="4000" dirty="0" smtClean="0">
                <a:latin typeface="Calibri" pitchFamily="34" charset="0"/>
                <a:cs typeface="Calibri" pitchFamily="34" charset="0"/>
              </a:rPr>
              <a:t>are </a:t>
            </a:r>
            <a:r>
              <a:rPr lang="en-IE" sz="4000" dirty="0" smtClean="0">
                <a:latin typeface="Calibri" pitchFamily="34" charset="0"/>
                <a:cs typeface="Calibri" pitchFamily="34" charset="0"/>
              </a:rPr>
              <a:t>deficiency </a:t>
            </a:r>
            <a:r>
              <a:rPr lang="en-IE" sz="4000" dirty="0" smtClean="0">
                <a:latin typeface="Calibri" pitchFamily="34" charset="0"/>
                <a:cs typeface="Calibri" pitchFamily="34" charset="0"/>
              </a:rPr>
              <a:t>of teachers who know deaf sign language and inability to communicate with fellow students. This project aims at applying computer speech recognition which is the ability of a computer to identify and respond to the sounds produced in human speech, in overcoming the challenges the </a:t>
            </a:r>
            <a:r>
              <a:rPr lang="en-IE" sz="4000" dirty="0" smtClean="0">
                <a:latin typeface="Calibri" pitchFamily="34" charset="0"/>
                <a:cs typeface="Calibri" pitchFamily="34" charset="0"/>
              </a:rPr>
              <a:t>deaf </a:t>
            </a:r>
            <a:r>
              <a:rPr lang="en-IE" sz="4000" dirty="0" smtClean="0">
                <a:latin typeface="Calibri" pitchFamily="34" charset="0"/>
                <a:cs typeface="Calibri" pitchFamily="34" charset="0"/>
              </a:rPr>
              <a:t>face. In fact the project makes use of a computer program that we created in an attempt to ease communication between the deaf students, their teachers and fellow students in which we hope to improve the way we educate deaf people. Application of this technology is </a:t>
            </a:r>
            <a:r>
              <a:rPr lang="en-IE" sz="4000" dirty="0" smtClean="0">
                <a:latin typeface="Calibri" pitchFamily="34" charset="0"/>
                <a:cs typeface="Calibri" pitchFamily="34" charset="0"/>
              </a:rPr>
              <a:t>important </a:t>
            </a:r>
            <a:r>
              <a:rPr lang="en-IE" sz="4000" dirty="0" smtClean="0">
                <a:latin typeface="Calibri" pitchFamily="34" charset="0"/>
                <a:cs typeface="Calibri" pitchFamily="34" charset="0"/>
              </a:rPr>
              <a:t>and essential because proper and quality education is everyone's right</a:t>
            </a:r>
            <a:r>
              <a:rPr lang="en-IE" sz="4000" dirty="0" smtClean="0">
                <a:latin typeface="Calibri" pitchFamily="34" charset="0"/>
                <a:cs typeface="Calibri" pitchFamily="34" charset="0"/>
              </a:rPr>
              <a:t>.</a:t>
            </a:r>
            <a:endParaRPr lang="en-IE" sz="4000" dirty="0">
              <a:latin typeface="Calibri" pitchFamily="34" charset="0"/>
              <a:cs typeface="Calibri" pitchFamily="34" charset="0"/>
            </a:endParaRPr>
          </a:p>
        </p:txBody>
      </p:sp>
      <p:sp>
        <p:nvSpPr>
          <p:cNvPr id="2" name="AutoShape 2" descr="Image result for a Cheap Brooder"/>
          <p:cNvSpPr>
            <a:spLocks noChangeAspect="1" noChangeArrowheads="1"/>
          </p:cNvSpPr>
          <p:nvPr/>
        </p:nvSpPr>
        <p:spPr bwMode="auto">
          <a:xfrm>
            <a:off x="63500" y="-868363"/>
            <a:ext cx="2705100" cy="1819276"/>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10" name="TextBox 9"/>
          <p:cNvSpPr txBox="1"/>
          <p:nvPr/>
        </p:nvSpPr>
        <p:spPr>
          <a:xfrm>
            <a:off x="3258667" y="13051334"/>
            <a:ext cx="22682520" cy="12015847"/>
          </a:xfrm>
          <a:prstGeom prst="roundRect">
            <a:avLst>
              <a:gd name="adj" fmla="val 4739"/>
            </a:avLst>
          </a:prstGeom>
          <a:noFill/>
          <a:ln>
            <a:solidFill>
              <a:schemeClr val="accent1"/>
            </a:solidFill>
          </a:ln>
        </p:spPr>
        <p:txBody>
          <a:bodyPr wrap="square" rtlCol="0">
            <a:spAutoFit/>
          </a:bodyPr>
          <a:lstStyle/>
          <a:p>
            <a:pPr algn="just"/>
            <a:r>
              <a:rPr lang="en-IE" sz="4000" b="1" dirty="0" smtClean="0">
                <a:latin typeface="Calibri" pitchFamily="34" charset="0"/>
                <a:cs typeface="Calibri" pitchFamily="34" charset="0"/>
              </a:rPr>
              <a:t>Method:</a:t>
            </a:r>
          </a:p>
          <a:p>
            <a:pPr algn="just"/>
            <a:r>
              <a:rPr lang="en-IE" sz="4000" dirty="0" smtClean="0"/>
              <a:t>The program converts the speech spoken by a teacher into texts and deaf sign language and it's even possible for a student to save the speech. This algorithm is written in JavaScript where by the algorithm utilizes </a:t>
            </a:r>
            <a:r>
              <a:rPr lang="en-IE" sz="4000" dirty="0" smtClean="0"/>
              <a:t>Google's </a:t>
            </a:r>
            <a:r>
              <a:rPr lang="en-IE" sz="4000" dirty="0" smtClean="0"/>
              <a:t>speech recognition API (application programming interface) which converts the speech into texts and then it finds a match of the texts in a special deaf sign language dictionary which's a part of the software's package and once the match is found the speech is given out in both deaf sign language and texts which can be saved for revision. </a:t>
            </a:r>
          </a:p>
          <a:p>
            <a:pPr algn="just"/>
            <a:r>
              <a:rPr lang="en-IE" sz="4000" dirty="0" smtClean="0"/>
              <a:t>This gives a student the ability to understand in deaf sign language as well as reading the speech and even saving the speech for later use. Below is the </a:t>
            </a:r>
            <a:r>
              <a:rPr lang="en-IE" sz="4000" dirty="0" smtClean="0"/>
              <a:t>flowchart </a:t>
            </a:r>
            <a:r>
              <a:rPr lang="en-IE" sz="4000" dirty="0" smtClean="0"/>
              <a:t>diagram that explains how the program works</a:t>
            </a:r>
            <a:r>
              <a:rPr lang="en-IE" sz="4000" dirty="0" smtClean="0"/>
              <a:t>.</a:t>
            </a:r>
          </a:p>
          <a:p>
            <a:pPr algn="just"/>
            <a:r>
              <a:rPr lang="en-IE" sz="4000" dirty="0" smtClean="0"/>
              <a:t>Here we tried to find out </a:t>
            </a:r>
            <a:r>
              <a:rPr lang="en-IE" sz="4000" dirty="0" smtClean="0"/>
              <a:t>whether </a:t>
            </a:r>
            <a:r>
              <a:rPr lang="en-IE" sz="4000" dirty="0" smtClean="0"/>
              <a:t>the program made any betterment in the student's understanding of a particular </a:t>
            </a:r>
            <a:r>
              <a:rPr lang="en-IE" sz="4000" dirty="0" smtClean="0"/>
              <a:t>subjects. This </a:t>
            </a:r>
            <a:r>
              <a:rPr lang="en-IE" sz="4000" dirty="0" smtClean="0"/>
              <a:t>was done by first teaching three deaf students about a topic in environmental issues using the methods that were </a:t>
            </a:r>
            <a:r>
              <a:rPr lang="en-IE" sz="4000" dirty="0" smtClean="0"/>
              <a:t>previously </a:t>
            </a:r>
            <a:r>
              <a:rPr lang="en-IE" sz="4000" dirty="0" smtClean="0"/>
              <a:t>used and doing an </a:t>
            </a:r>
            <a:r>
              <a:rPr lang="en-IE" sz="4000" dirty="0" smtClean="0"/>
              <a:t>assessment </a:t>
            </a:r>
            <a:r>
              <a:rPr lang="en-IE" sz="4000" dirty="0" smtClean="0"/>
              <a:t>on what they understood, which was done at one of schools with deaf students; </a:t>
            </a:r>
            <a:r>
              <a:rPr lang="en-IE" sz="4000" dirty="0" err="1" smtClean="0"/>
              <a:t>Moshi</a:t>
            </a:r>
            <a:r>
              <a:rPr lang="en-IE" sz="4000" dirty="0" smtClean="0"/>
              <a:t> technical secondary school in Kilimanjaro.</a:t>
            </a:r>
          </a:p>
          <a:p>
            <a:pPr algn="just"/>
            <a:r>
              <a:rPr lang="en-IE" sz="4000" dirty="0" smtClean="0"/>
              <a:t>After that we used the program to teach the deaf students and again assess what they understood </a:t>
            </a:r>
          </a:p>
          <a:p>
            <a:pPr algn="just"/>
            <a:r>
              <a:rPr lang="en-IE" sz="4000" dirty="0" smtClean="0"/>
              <a:t>Lastly a comparison was made between the two methods used to teach and see if there are any improvements.</a:t>
            </a:r>
          </a:p>
          <a:p>
            <a:pPr algn="just"/>
            <a:r>
              <a:rPr lang="en-IE" sz="4000" b="1" dirty="0" smtClean="0"/>
              <a:t>Step 2:</a:t>
            </a:r>
            <a:endParaRPr lang="en-IE" sz="4000" dirty="0" smtClean="0"/>
          </a:p>
          <a:p>
            <a:pPr algn="just"/>
            <a:r>
              <a:rPr lang="en-IE" sz="4000" dirty="0" smtClean="0"/>
              <a:t>In this step we asked the teacher and the student about which method they find more helpful, faster, more efficient and more </a:t>
            </a:r>
            <a:r>
              <a:rPr lang="en-IE" sz="4000" dirty="0" smtClean="0"/>
              <a:t>convenient </a:t>
            </a:r>
            <a:r>
              <a:rPr lang="en-IE" sz="4000" dirty="0" smtClean="0"/>
              <a:t>to use</a:t>
            </a:r>
            <a:r>
              <a:rPr lang="en-IE" sz="4000" dirty="0" smtClean="0"/>
              <a:t>.</a:t>
            </a:r>
            <a:r>
              <a:rPr lang="en-IE" sz="4000" dirty="0" smtClean="0"/>
              <a:t>   </a:t>
            </a:r>
            <a:endParaRPr lang="en-IE" sz="4000" dirty="0"/>
          </a:p>
        </p:txBody>
      </p:sp>
      <p:sp>
        <p:nvSpPr>
          <p:cNvPr id="11" name="TextBox 10"/>
          <p:cNvSpPr txBox="1"/>
          <p:nvPr/>
        </p:nvSpPr>
        <p:spPr>
          <a:xfrm>
            <a:off x="2826619" y="25868758"/>
            <a:ext cx="20234248" cy="10760928"/>
          </a:xfrm>
          <a:prstGeom prst="roundRect">
            <a:avLst>
              <a:gd name="adj" fmla="val 4739"/>
            </a:avLst>
          </a:prstGeom>
          <a:noFill/>
          <a:ln>
            <a:solidFill>
              <a:schemeClr val="accent1"/>
            </a:solidFill>
          </a:ln>
        </p:spPr>
        <p:txBody>
          <a:bodyPr wrap="square" rtlCol="0">
            <a:spAutoFit/>
          </a:bodyPr>
          <a:lstStyle/>
          <a:p>
            <a:pPr algn="just"/>
            <a:r>
              <a:rPr lang="en-IE" sz="4000" b="1" dirty="0" smtClean="0">
                <a:latin typeface="Calibri" pitchFamily="34" charset="0"/>
                <a:cs typeface="Calibri" pitchFamily="34" charset="0"/>
              </a:rPr>
              <a:t>Results</a:t>
            </a:r>
            <a:r>
              <a:rPr lang="en-IE" sz="4000" b="1" dirty="0" smtClean="0">
                <a:latin typeface="Calibri" pitchFamily="34" charset="0"/>
                <a:cs typeface="Calibri" pitchFamily="34" charset="0"/>
              </a:rPr>
              <a:t>:</a:t>
            </a:r>
            <a:endParaRPr lang="en-IE" sz="4000" dirty="0"/>
          </a:p>
          <a:p>
            <a:pPr algn="just"/>
            <a:r>
              <a:rPr lang="en-IE" sz="4000" dirty="0" smtClean="0">
                <a:latin typeface="Calibri" pitchFamily="34" charset="0"/>
                <a:cs typeface="Calibri" pitchFamily="34" charset="0"/>
              </a:rPr>
              <a:t>When the computer program and the other teaching method were used the data collection after the assessments showed the following results.  </a:t>
            </a:r>
            <a:endParaRPr lang="en-IE" sz="4000" dirty="0" smtClean="0">
              <a:latin typeface="Calibri" pitchFamily="34" charset="0"/>
              <a:cs typeface="Calibri" pitchFamily="34" charset="0"/>
            </a:endParaRPr>
          </a:p>
          <a:p>
            <a:pPr algn="just"/>
            <a:r>
              <a:rPr lang="en-IE" sz="4000" dirty="0" smtClean="0"/>
              <a:t> </a:t>
            </a:r>
          </a:p>
          <a:p>
            <a:pPr algn="just"/>
            <a:r>
              <a:rPr lang="en-IE" sz="4000" dirty="0" smtClean="0"/>
              <a:t>The results show that all the students selected understood better when the computer program was used.</a:t>
            </a:r>
          </a:p>
          <a:p>
            <a:pPr algn="just"/>
            <a:r>
              <a:rPr lang="en-IE" sz="4000" b="1" dirty="0" smtClean="0"/>
              <a:t>Results on step 2:</a:t>
            </a:r>
            <a:endParaRPr lang="en-IE" sz="4000" dirty="0" smtClean="0"/>
          </a:p>
          <a:p>
            <a:pPr algn="just"/>
            <a:r>
              <a:rPr lang="en-IE" sz="4000" dirty="0" smtClean="0"/>
              <a:t>When the students were asked which method is better, they both answered method two is better and each one of them had their own reasons such as to have a way in which they can get what their teacher spoke for revision and asking questions through speech synthesis. Furthermore they can use it to do discussions with other students who do not know their sign language or even making social interaction with them.</a:t>
            </a:r>
          </a:p>
          <a:p>
            <a:pPr algn="just"/>
            <a:r>
              <a:rPr lang="en-IE" sz="4000" dirty="0" smtClean="0"/>
              <a:t>The teachers said the program is very helpful because it helps them to explain to their students some things which they couldn't in the past, such as difficult science vocabularies. They also said they are able to ask for help form fellow </a:t>
            </a:r>
            <a:r>
              <a:rPr lang="en-IE" sz="4000" dirty="0" smtClean="0"/>
              <a:t>teachers </a:t>
            </a:r>
            <a:r>
              <a:rPr lang="en-IE" sz="4000" dirty="0" smtClean="0"/>
              <a:t>who might know how to explain </a:t>
            </a:r>
            <a:r>
              <a:rPr lang="en-IE" sz="4000" dirty="0" smtClean="0"/>
              <a:t>something's </a:t>
            </a:r>
            <a:r>
              <a:rPr lang="en-IE" sz="4000" dirty="0" smtClean="0"/>
              <a:t>better but do not know the sign language. Furthermore the teachers said students enjoyed the lessons when they had computers and they like it</a:t>
            </a:r>
            <a:r>
              <a:rPr lang="en-IE" sz="4000" dirty="0" smtClean="0"/>
              <a:t>.</a:t>
            </a:r>
            <a:endParaRPr lang="en-IE" sz="4000" b="1" dirty="0" smtClean="0">
              <a:latin typeface="Calibri" pitchFamily="34" charset="0"/>
              <a:cs typeface="Calibri" pitchFamily="34" charset="0"/>
            </a:endParaRPr>
          </a:p>
        </p:txBody>
      </p:sp>
      <p:sp>
        <p:nvSpPr>
          <p:cNvPr id="13" name="TextBox 12"/>
          <p:cNvSpPr txBox="1"/>
          <p:nvPr/>
        </p:nvSpPr>
        <p:spPr>
          <a:xfrm>
            <a:off x="6787059" y="36957990"/>
            <a:ext cx="21818424" cy="5113794"/>
          </a:xfrm>
          <a:prstGeom prst="roundRect">
            <a:avLst>
              <a:gd name="adj" fmla="val 4739"/>
            </a:avLst>
          </a:prstGeom>
          <a:noFill/>
          <a:ln>
            <a:solidFill>
              <a:schemeClr val="accent1"/>
            </a:solidFill>
          </a:ln>
        </p:spPr>
        <p:txBody>
          <a:bodyPr wrap="square" rtlCol="0">
            <a:spAutoFit/>
          </a:bodyPr>
          <a:lstStyle/>
          <a:p>
            <a:pPr algn="just"/>
            <a:r>
              <a:rPr lang="en-IE" sz="4000" b="1" dirty="0" smtClean="0">
                <a:latin typeface="Calibri" pitchFamily="34" charset="0"/>
                <a:cs typeface="Calibri" pitchFamily="34" charset="0"/>
              </a:rPr>
              <a:t>Conclusions:</a:t>
            </a:r>
          </a:p>
          <a:p>
            <a:pPr algn="just"/>
            <a:r>
              <a:rPr lang="en-IE" sz="4000" dirty="0" smtClean="0"/>
              <a:t>As the results show, speech recognition has </a:t>
            </a:r>
            <a:r>
              <a:rPr lang="en-IE" sz="4000" dirty="0" smtClean="0"/>
              <a:t>improved </a:t>
            </a:r>
            <a:r>
              <a:rPr lang="en-IE" sz="4000" dirty="0" smtClean="0"/>
              <a:t>the understanding of the deaf students participated in this project, therefore this technology is helpful in educating deaf people and makes the world a place through overcoming the barrier between them and the world. Hence it should be applied in schools as it can help more deaf people to get education from different people even if it's informal education concerning social matters and hence it brings education to more people and makes a better educational experience to the deaf. It can even be used to simplify other tasks of the society to the deaf such as a doctor to do an analysis on a deaf and explain to them how to use their medicine</a:t>
            </a:r>
            <a:r>
              <a:rPr lang="en-IE" sz="4000" dirty="0" smtClean="0"/>
              <a:t>.</a:t>
            </a:r>
            <a:endParaRPr lang="en-IE" sz="4000" dirty="0"/>
          </a:p>
        </p:txBody>
      </p:sp>
      <p:pic>
        <p:nvPicPr>
          <p:cNvPr id="3" name="Picture 2" descr="C:\Users\brendan.doggett\Desktop\DCCYST\mediavest\Picture1.png"/>
          <p:cNvPicPr>
            <a:picLocks noChangeAspect="1" noChangeArrowheads="1"/>
          </p:cNvPicPr>
          <p:nvPr/>
        </p:nvPicPr>
        <p:blipFill>
          <a:blip r:embed="rId3" cstate="print"/>
          <a:srcRect/>
          <a:stretch>
            <a:fillRect/>
          </a:stretch>
        </p:blipFill>
        <p:spPr bwMode="auto">
          <a:xfrm>
            <a:off x="25509139" y="521942"/>
            <a:ext cx="4248472" cy="4255648"/>
          </a:xfrm>
          <a:prstGeom prst="rect">
            <a:avLst/>
          </a:prstGeom>
          <a:noFill/>
        </p:spPr>
      </p:pic>
      <p:sp>
        <p:nvSpPr>
          <p:cNvPr id="1026" name="Rectangle 2"/>
          <p:cNvSpPr>
            <a:spLocks noChangeArrowheads="1"/>
          </p:cNvSpPr>
          <p:nvPr/>
        </p:nvSpPr>
        <p:spPr bwMode="auto">
          <a:xfrm>
            <a:off x="0" y="0"/>
            <a:ext cx="302799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graphicFrame>
        <p:nvGraphicFramePr>
          <p:cNvPr id="1025" name="rectole0000000000"/>
          <p:cNvGraphicFramePr>
            <a:graphicFrameLocks/>
          </p:cNvGraphicFramePr>
          <p:nvPr/>
        </p:nvGraphicFramePr>
        <p:xfrm>
          <a:off x="6210995" y="2610174"/>
          <a:ext cx="1944216" cy="2088232"/>
        </p:xfrm>
        <a:graphic>
          <a:graphicData uri="http://schemas.openxmlformats.org/presentationml/2006/ole">
            <p:oleObj spid="_x0000_s1025" name="Picture" r:id="rId4" imgW="0" imgH="0" progId="StaticMetafile">
              <p:embed/>
            </p:oleObj>
          </a:graphicData>
        </a:graphic>
      </p:graphicFrame>
      <p:sp>
        <p:nvSpPr>
          <p:cNvPr id="1028" name="Rectangle 4"/>
          <p:cNvSpPr>
            <a:spLocks noChangeArrowheads="1"/>
          </p:cNvSpPr>
          <p:nvPr/>
        </p:nvSpPr>
        <p:spPr bwMode="auto">
          <a:xfrm>
            <a:off x="0" y="0"/>
            <a:ext cx="302799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graphicFrame>
        <p:nvGraphicFramePr>
          <p:cNvPr id="1027" name="rectole0000000001"/>
          <p:cNvGraphicFramePr>
            <a:graphicFrameLocks/>
          </p:cNvGraphicFramePr>
          <p:nvPr/>
        </p:nvGraphicFramePr>
        <p:xfrm>
          <a:off x="27237331" y="5706518"/>
          <a:ext cx="2304256" cy="4104456"/>
        </p:xfrm>
        <a:graphic>
          <a:graphicData uri="http://schemas.openxmlformats.org/presentationml/2006/ole">
            <p:oleObj spid="_x0000_s1027" name="Picture" r:id="rId5" imgW="0" imgH="0" progId="StaticMetafile">
              <p:embed/>
            </p:oleObj>
          </a:graphicData>
        </a:graphic>
      </p:graphicFrame>
      <p:sp>
        <p:nvSpPr>
          <p:cNvPr id="1030" name="Rectangle 6"/>
          <p:cNvSpPr>
            <a:spLocks noChangeArrowheads="1"/>
          </p:cNvSpPr>
          <p:nvPr/>
        </p:nvSpPr>
        <p:spPr bwMode="auto">
          <a:xfrm>
            <a:off x="0" y="0"/>
            <a:ext cx="302799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graphicFrame>
        <p:nvGraphicFramePr>
          <p:cNvPr id="1029" name="rectole0000000002"/>
          <p:cNvGraphicFramePr>
            <a:graphicFrameLocks/>
          </p:cNvGraphicFramePr>
          <p:nvPr/>
        </p:nvGraphicFramePr>
        <p:xfrm>
          <a:off x="26373235" y="13915430"/>
          <a:ext cx="3373041" cy="4248472"/>
        </p:xfrm>
        <a:graphic>
          <a:graphicData uri="http://schemas.openxmlformats.org/presentationml/2006/ole">
            <p:oleObj spid="_x0000_s1029" name="Picture" r:id="rId6" imgW="0" imgH="0" progId="StaticMetafile">
              <p:embed/>
            </p:oleObj>
          </a:graphicData>
        </a:graphic>
      </p:graphicFrame>
      <p:graphicFrame>
        <p:nvGraphicFramePr>
          <p:cNvPr id="16" name="Table 15"/>
          <p:cNvGraphicFramePr>
            <a:graphicFrameLocks noGrp="1"/>
          </p:cNvGraphicFramePr>
          <p:nvPr/>
        </p:nvGraphicFramePr>
        <p:xfrm>
          <a:off x="23780947" y="26084782"/>
          <a:ext cx="5904656" cy="2448271"/>
        </p:xfrm>
        <a:graphic>
          <a:graphicData uri="http://schemas.openxmlformats.org/drawingml/2006/table">
            <a:tbl>
              <a:tblPr/>
              <a:tblGrid>
                <a:gridCol w="1257130"/>
                <a:gridCol w="1964265"/>
                <a:gridCol w="2683261"/>
              </a:tblGrid>
              <a:tr h="998932">
                <a:tc>
                  <a:txBody>
                    <a:bodyPr/>
                    <a:lstStyle/>
                    <a:p>
                      <a:pPr algn="ctr">
                        <a:lnSpc>
                          <a:spcPct val="115000"/>
                        </a:lnSpc>
                        <a:spcAft>
                          <a:spcPts val="0"/>
                        </a:spcAft>
                      </a:pPr>
                      <a:endParaRPr lang="en-IE" sz="20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2000">
                          <a:latin typeface="Times New Roman"/>
                          <a:ea typeface="Times New Roman"/>
                          <a:cs typeface="Times New Roman"/>
                        </a:rPr>
                        <a:t>Normal method</a:t>
                      </a:r>
                      <a:endParaRPr lang="en-IE"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2000">
                          <a:latin typeface="Times New Roman"/>
                          <a:ea typeface="Times New Roman"/>
                          <a:cs typeface="Times New Roman"/>
                        </a:rPr>
                        <a:t>Speech recognition method</a:t>
                      </a:r>
                      <a:endParaRPr lang="en-IE"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113">
                <a:tc>
                  <a:txBody>
                    <a:bodyPr/>
                    <a:lstStyle/>
                    <a:p>
                      <a:pPr algn="ctr">
                        <a:lnSpc>
                          <a:spcPct val="115000"/>
                        </a:lnSpc>
                        <a:spcAft>
                          <a:spcPts val="0"/>
                        </a:spcAft>
                      </a:pPr>
                      <a:r>
                        <a:rPr lang="en-IE" sz="2000">
                          <a:latin typeface="Times New Roman"/>
                          <a:ea typeface="Times New Roman"/>
                          <a:cs typeface="Times New Roman"/>
                        </a:rPr>
                        <a:t>Student 1</a:t>
                      </a:r>
                      <a:endParaRPr lang="en-IE"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2000" dirty="0" smtClean="0">
                          <a:latin typeface="Times New Roman"/>
                          <a:ea typeface="Times New Roman"/>
                          <a:cs typeface="Times New Roman"/>
                        </a:rPr>
                        <a:t>55</a:t>
                      </a:r>
                      <a:r>
                        <a:rPr lang="en-IE" sz="2000" dirty="0">
                          <a:latin typeface="Times New Roman"/>
                          <a:ea typeface="Times New Roman"/>
                          <a:cs typeface="Times New Roman"/>
                        </a:rPr>
                        <a:t>%</a:t>
                      </a:r>
                      <a:endParaRPr lang="en-IE"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2000" dirty="0" smtClean="0">
                          <a:latin typeface="Times New Roman"/>
                          <a:ea typeface="Times New Roman"/>
                          <a:cs typeface="Times New Roman"/>
                        </a:rPr>
                        <a:t>65</a:t>
                      </a:r>
                      <a:r>
                        <a:rPr lang="en-IE" sz="2000" dirty="0">
                          <a:latin typeface="Times New Roman"/>
                          <a:ea typeface="Times New Roman"/>
                          <a:cs typeface="Times New Roman"/>
                        </a:rPr>
                        <a:t>%</a:t>
                      </a:r>
                      <a:endParaRPr lang="en-IE"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113">
                <a:tc>
                  <a:txBody>
                    <a:bodyPr/>
                    <a:lstStyle/>
                    <a:p>
                      <a:pPr algn="ctr">
                        <a:lnSpc>
                          <a:spcPct val="115000"/>
                        </a:lnSpc>
                        <a:spcAft>
                          <a:spcPts val="0"/>
                        </a:spcAft>
                      </a:pPr>
                      <a:r>
                        <a:rPr lang="en-IE" sz="2000">
                          <a:latin typeface="Times New Roman"/>
                          <a:ea typeface="Times New Roman"/>
                          <a:cs typeface="Times New Roman"/>
                        </a:rPr>
                        <a:t>Student 2</a:t>
                      </a:r>
                      <a:endParaRPr lang="en-IE"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2000" dirty="0" smtClean="0">
                          <a:latin typeface="Times New Roman"/>
                          <a:ea typeface="Times New Roman"/>
                          <a:cs typeface="Times New Roman"/>
                        </a:rPr>
                        <a:t>47</a:t>
                      </a:r>
                      <a:r>
                        <a:rPr lang="en-IE" sz="2000" dirty="0">
                          <a:latin typeface="Times New Roman"/>
                          <a:ea typeface="Times New Roman"/>
                          <a:cs typeface="Times New Roman"/>
                        </a:rPr>
                        <a:t>%</a:t>
                      </a:r>
                      <a:endParaRPr lang="en-IE"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2000" dirty="0" smtClean="0">
                          <a:latin typeface="Times New Roman"/>
                          <a:ea typeface="Times New Roman"/>
                          <a:cs typeface="Times New Roman"/>
                        </a:rPr>
                        <a:t>63</a:t>
                      </a:r>
                      <a:r>
                        <a:rPr lang="en-IE" sz="2000" dirty="0">
                          <a:latin typeface="Times New Roman"/>
                          <a:ea typeface="Times New Roman"/>
                          <a:cs typeface="Times New Roman"/>
                        </a:rPr>
                        <a:t>%</a:t>
                      </a:r>
                      <a:endParaRPr lang="en-IE"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113">
                <a:tc>
                  <a:txBody>
                    <a:bodyPr/>
                    <a:lstStyle/>
                    <a:p>
                      <a:pPr algn="ctr">
                        <a:lnSpc>
                          <a:spcPct val="115000"/>
                        </a:lnSpc>
                        <a:spcAft>
                          <a:spcPts val="0"/>
                        </a:spcAft>
                      </a:pPr>
                      <a:r>
                        <a:rPr lang="en-IE" sz="2000">
                          <a:latin typeface="Times New Roman"/>
                          <a:ea typeface="Times New Roman"/>
                          <a:cs typeface="Times New Roman"/>
                        </a:rPr>
                        <a:t>Student 3</a:t>
                      </a:r>
                      <a:endParaRPr lang="en-IE"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2000" dirty="0" smtClean="0">
                          <a:latin typeface="Times New Roman"/>
                          <a:ea typeface="Times New Roman"/>
                          <a:cs typeface="Times New Roman"/>
                        </a:rPr>
                        <a:t>53</a:t>
                      </a:r>
                      <a:r>
                        <a:rPr lang="en-IE" sz="2000" dirty="0">
                          <a:latin typeface="Times New Roman"/>
                          <a:ea typeface="Times New Roman"/>
                          <a:cs typeface="Times New Roman"/>
                        </a:rPr>
                        <a:t>%</a:t>
                      </a:r>
                      <a:endParaRPr lang="en-IE"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2000" dirty="0" smtClean="0">
                          <a:latin typeface="Times New Roman"/>
                          <a:ea typeface="Times New Roman"/>
                          <a:cs typeface="Times New Roman"/>
                        </a:rPr>
                        <a:t>67</a:t>
                      </a:r>
                      <a:r>
                        <a:rPr lang="en-IE" sz="2000" dirty="0">
                          <a:latin typeface="Times New Roman"/>
                          <a:ea typeface="Times New Roman"/>
                          <a:cs typeface="Times New Roman"/>
                        </a:rPr>
                        <a:t>%</a:t>
                      </a:r>
                      <a:endParaRPr lang="en-IE"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31" name="Picture 7"/>
          <p:cNvPicPr>
            <a:picLocks noChangeAspect="1" noChangeArrowheads="1"/>
          </p:cNvPicPr>
          <p:nvPr/>
        </p:nvPicPr>
        <p:blipFill>
          <a:blip r:embed="rId7" cstate="print"/>
          <a:srcRect l="13381" t="21225" r="17223" b="16484"/>
          <a:stretch>
            <a:fillRect/>
          </a:stretch>
        </p:blipFill>
        <p:spPr bwMode="auto">
          <a:xfrm>
            <a:off x="23420907" y="30333254"/>
            <a:ext cx="6718613" cy="4824536"/>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Custom 8">
      <a:dk1>
        <a:sysClr val="windowText" lastClr="000000"/>
      </a:dk1>
      <a:lt1>
        <a:sysClr val="window" lastClr="FFFFFF"/>
      </a:lt1>
      <a:dk2>
        <a:srgbClr val="4E5B6F"/>
      </a:dk2>
      <a:lt2>
        <a:srgbClr val="FFFFFF"/>
      </a:lt2>
      <a:accent1>
        <a:srgbClr val="FFFF00"/>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2">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tf00001233</Template>
  <TotalTime>1458</TotalTime>
  <Words>621</Words>
  <Application>Microsoft Office PowerPoint</Application>
  <PresentationFormat>Custom</PresentationFormat>
  <Paragraphs>34</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Parallax</vt:lpstr>
      <vt:lpstr>Picture (Metafile)</vt:lpstr>
      <vt:lpstr>Slide 1</vt:lpstr>
    </vt:vector>
  </TitlesOfParts>
  <Company>Department of Agriculture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brendan.doggett</dc:creator>
  <cp:lastModifiedBy>brendan.doggett</cp:lastModifiedBy>
  <cp:revision>33</cp:revision>
  <dcterms:created xsi:type="dcterms:W3CDTF">2017-06-12T14:55:52Z</dcterms:created>
  <dcterms:modified xsi:type="dcterms:W3CDTF">2017-07-11T09:40:40Z</dcterms:modified>
</cp:coreProperties>
</file>