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30279975" cy="42808525"/>
  <p:notesSz cx="6858000" cy="9144000"/>
  <p:defaultTextStyle>
    <a:defPPr>
      <a:defRPr lang="en-US"/>
    </a:defPPr>
    <a:lvl1pPr marL="0" algn="l" defTabSz="4176188" rtl="0" eaLnBrk="1" latinLnBrk="0" hangingPunct="1">
      <a:defRPr sz="8400" kern="1200">
        <a:solidFill>
          <a:schemeClr val="tx1"/>
        </a:solidFill>
        <a:latin typeface="+mn-lt"/>
        <a:ea typeface="+mn-ea"/>
        <a:cs typeface="+mn-cs"/>
      </a:defRPr>
    </a:lvl1pPr>
    <a:lvl2pPr marL="2088094" algn="l" defTabSz="4176188" rtl="0" eaLnBrk="1" latinLnBrk="0" hangingPunct="1">
      <a:defRPr sz="8400" kern="1200">
        <a:solidFill>
          <a:schemeClr val="tx1"/>
        </a:solidFill>
        <a:latin typeface="+mn-lt"/>
        <a:ea typeface="+mn-ea"/>
        <a:cs typeface="+mn-cs"/>
      </a:defRPr>
    </a:lvl2pPr>
    <a:lvl3pPr marL="4176188" algn="l" defTabSz="4176188" rtl="0" eaLnBrk="1" latinLnBrk="0" hangingPunct="1">
      <a:defRPr sz="8400" kern="1200">
        <a:solidFill>
          <a:schemeClr val="tx1"/>
        </a:solidFill>
        <a:latin typeface="+mn-lt"/>
        <a:ea typeface="+mn-ea"/>
        <a:cs typeface="+mn-cs"/>
      </a:defRPr>
    </a:lvl3pPr>
    <a:lvl4pPr marL="6264281" algn="l" defTabSz="4176188" rtl="0" eaLnBrk="1" latinLnBrk="0" hangingPunct="1">
      <a:defRPr sz="8400" kern="1200">
        <a:solidFill>
          <a:schemeClr val="tx1"/>
        </a:solidFill>
        <a:latin typeface="+mn-lt"/>
        <a:ea typeface="+mn-ea"/>
        <a:cs typeface="+mn-cs"/>
      </a:defRPr>
    </a:lvl4pPr>
    <a:lvl5pPr marL="8352375" algn="l" defTabSz="4176188" rtl="0" eaLnBrk="1" latinLnBrk="0" hangingPunct="1">
      <a:defRPr sz="8400" kern="1200">
        <a:solidFill>
          <a:schemeClr val="tx1"/>
        </a:solidFill>
        <a:latin typeface="+mn-lt"/>
        <a:ea typeface="+mn-ea"/>
        <a:cs typeface="+mn-cs"/>
      </a:defRPr>
    </a:lvl5pPr>
    <a:lvl6pPr marL="10440469" algn="l" defTabSz="4176188" rtl="0" eaLnBrk="1" latinLnBrk="0" hangingPunct="1">
      <a:defRPr sz="8400" kern="1200">
        <a:solidFill>
          <a:schemeClr val="tx1"/>
        </a:solidFill>
        <a:latin typeface="+mn-lt"/>
        <a:ea typeface="+mn-ea"/>
        <a:cs typeface="+mn-cs"/>
      </a:defRPr>
    </a:lvl6pPr>
    <a:lvl7pPr marL="12528563" algn="l" defTabSz="4176188" rtl="0" eaLnBrk="1" latinLnBrk="0" hangingPunct="1">
      <a:defRPr sz="8400" kern="1200">
        <a:solidFill>
          <a:schemeClr val="tx1"/>
        </a:solidFill>
        <a:latin typeface="+mn-lt"/>
        <a:ea typeface="+mn-ea"/>
        <a:cs typeface="+mn-cs"/>
      </a:defRPr>
    </a:lvl7pPr>
    <a:lvl8pPr marL="14616657" algn="l" defTabSz="4176188" rtl="0" eaLnBrk="1" latinLnBrk="0" hangingPunct="1">
      <a:defRPr sz="8400" kern="1200">
        <a:solidFill>
          <a:schemeClr val="tx1"/>
        </a:solidFill>
        <a:latin typeface="+mn-lt"/>
        <a:ea typeface="+mn-ea"/>
        <a:cs typeface="+mn-cs"/>
      </a:defRPr>
    </a:lvl8pPr>
    <a:lvl9pPr marL="16704750" algn="l" defTabSz="4176188" rtl="0" eaLnBrk="1" latinLnBrk="0" hangingPunct="1">
      <a:defRPr sz="8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5" d="100"/>
          <a:sy n="25" d="100"/>
        </p:scale>
        <p:origin x="-1392" y="-72"/>
      </p:cViewPr>
      <p:guideLst>
        <p:guide orient="horz" pos="13483"/>
        <p:guide pos="9539"/>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E"/>
  <c:style val="7"/>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solidFill>
                  <a:sysClr val="windowText" lastClr="000000"/>
                </a:solidFill>
              </a:rPr>
              <a:t>Standard</a:t>
            </a:r>
            <a:r>
              <a:rPr lang="en-US" sz="1200" baseline="0">
                <a:solidFill>
                  <a:sysClr val="windowText" lastClr="000000"/>
                </a:solidFill>
              </a:rPr>
              <a:t> V students' response</a:t>
            </a:r>
            <a:endParaRPr lang="en-US" sz="1200">
              <a:solidFill>
                <a:sysClr val="windowText" lastClr="000000"/>
              </a:solidFill>
            </a:endParaRPr>
          </a:p>
        </c:rich>
      </c:tx>
      <c:layout>
        <c:manualLayout>
          <c:xMode val="edge"/>
          <c:yMode val="edge"/>
          <c:x val="0.22259011373578313"/>
          <c:y val="2.6800670016750468E-2"/>
        </c:manualLayout>
      </c:layout>
      <c:spPr>
        <a:noFill/>
        <a:ln>
          <a:noFill/>
        </a:ln>
        <a:effectLst/>
      </c:spPr>
    </c:title>
    <c:plotArea>
      <c:layout/>
      <c:barChart>
        <c:barDir val="col"/>
        <c:grouping val="clustered"/>
        <c:ser>
          <c:idx val="0"/>
          <c:order val="0"/>
          <c:tx>
            <c:strRef>
              <c:f>Sheet1!$L$6</c:f>
              <c:strCache>
                <c:ptCount val="1"/>
                <c:pt idx="0">
                  <c:v>POSITIVE</c:v>
                </c:pt>
              </c:strCache>
            </c:strRef>
          </c:tx>
          <c:spPr>
            <a:solidFill>
              <a:schemeClr val="accent5">
                <a:shade val="76000"/>
              </a:schemeClr>
            </a:solidFill>
            <a:ln>
              <a:noFill/>
            </a:ln>
            <a:effectLst/>
          </c:spPr>
          <c:cat>
            <c:strRef>
              <c:f>Sheet1!$B$5:$B$10</c:f>
              <c:strCache>
                <c:ptCount val="6"/>
                <c:pt idx="0">
                  <c:v>RASKAZONE</c:v>
                </c:pt>
                <c:pt idx="1">
                  <c:v>PERCENTAGE (%) </c:v>
                </c:pt>
                <c:pt idx="2">
                  <c:v>AVECINNA</c:v>
                </c:pt>
                <c:pt idx="3">
                  <c:v>PERCENTAGE (%)</c:v>
                </c:pt>
                <c:pt idx="4">
                  <c:v>EBEN-EZERI</c:v>
                </c:pt>
                <c:pt idx="5">
                  <c:v>PERCENTAGE (%)</c:v>
                </c:pt>
              </c:strCache>
            </c:strRef>
          </c:cat>
          <c:val>
            <c:numRef>
              <c:f>Sheet1!$L$7:$L$12</c:f>
              <c:numCache>
                <c:formatCode>General</c:formatCode>
                <c:ptCount val="6"/>
                <c:pt idx="0">
                  <c:v>25</c:v>
                </c:pt>
                <c:pt idx="1">
                  <c:v>83.33</c:v>
                </c:pt>
                <c:pt idx="2">
                  <c:v>20</c:v>
                </c:pt>
                <c:pt idx="3">
                  <c:v>68.97</c:v>
                </c:pt>
                <c:pt idx="4">
                  <c:v>27</c:v>
                </c:pt>
                <c:pt idx="5">
                  <c:v>90</c:v>
                </c:pt>
              </c:numCache>
            </c:numRef>
          </c:val>
        </c:ser>
        <c:ser>
          <c:idx val="1"/>
          <c:order val="1"/>
          <c:tx>
            <c:strRef>
              <c:f>Sheet1!$M$6</c:f>
              <c:strCache>
                <c:ptCount val="1"/>
                <c:pt idx="0">
                  <c:v>NEGATIVE</c:v>
                </c:pt>
              </c:strCache>
            </c:strRef>
          </c:tx>
          <c:spPr>
            <a:solidFill>
              <a:schemeClr val="accent5">
                <a:tint val="77000"/>
              </a:schemeClr>
            </a:solidFill>
            <a:ln>
              <a:noFill/>
            </a:ln>
            <a:effectLst/>
          </c:spPr>
          <c:cat>
            <c:strRef>
              <c:f>Sheet1!$B$5:$B$10</c:f>
              <c:strCache>
                <c:ptCount val="6"/>
                <c:pt idx="0">
                  <c:v>RASKAZONE</c:v>
                </c:pt>
                <c:pt idx="1">
                  <c:v>PERCENTAGE (%) </c:v>
                </c:pt>
                <c:pt idx="2">
                  <c:v>AVECINNA</c:v>
                </c:pt>
                <c:pt idx="3">
                  <c:v>PERCENTAGE (%)</c:v>
                </c:pt>
                <c:pt idx="4">
                  <c:v>EBEN-EZERI</c:v>
                </c:pt>
                <c:pt idx="5">
                  <c:v>PERCENTAGE (%)</c:v>
                </c:pt>
              </c:strCache>
            </c:strRef>
          </c:cat>
          <c:val>
            <c:numRef>
              <c:f>Sheet1!$M$7:$M$12</c:f>
              <c:numCache>
                <c:formatCode>General</c:formatCode>
                <c:ptCount val="6"/>
                <c:pt idx="0">
                  <c:v>5</c:v>
                </c:pt>
                <c:pt idx="1">
                  <c:v>16.670000000000005</c:v>
                </c:pt>
                <c:pt idx="2">
                  <c:v>9</c:v>
                </c:pt>
                <c:pt idx="3">
                  <c:v>31.03</c:v>
                </c:pt>
                <c:pt idx="4">
                  <c:v>3</c:v>
                </c:pt>
                <c:pt idx="5">
                  <c:v>10</c:v>
                </c:pt>
              </c:numCache>
            </c:numRef>
          </c:val>
        </c:ser>
        <c:gapWidth val="219"/>
        <c:overlap val="-27"/>
        <c:axId val="35226368"/>
        <c:axId val="35227904"/>
      </c:barChart>
      <c:catAx>
        <c:axId val="35226368"/>
        <c:scaling>
          <c:orientation val="minMax"/>
        </c:scaling>
        <c:axPos val="b"/>
        <c:numFmt formatCode="General" sourceLinked="1"/>
        <c:majorTickMark val="none"/>
        <c:tickLblPos val="nextTo"/>
        <c:spPr>
          <a:noFill/>
          <a:ln w="9525" cap="flat" cmpd="sng" algn="ctr">
            <a:solidFill>
              <a:schemeClr val="dk1">
                <a:shade val="95000"/>
                <a:satMod val="105000"/>
              </a:schemeClr>
            </a:solidFill>
            <a:prstDash val="solid"/>
            <a:round/>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35227904"/>
        <c:crosses val="autoZero"/>
        <c:auto val="1"/>
        <c:lblAlgn val="ctr"/>
        <c:lblOffset val="100"/>
      </c:catAx>
      <c:valAx>
        <c:axId val="3522790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22636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E"/>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200"/>
              <a:t>Standard VI students'response </a:t>
            </a:r>
          </a:p>
        </c:rich>
      </c:tx>
      <c:layout/>
      <c:spPr>
        <a:noFill/>
        <a:ln>
          <a:noFill/>
        </a:ln>
        <a:effectLst/>
      </c:spPr>
    </c:title>
    <c:plotArea>
      <c:layout>
        <c:manualLayout>
          <c:layoutTarget val="inner"/>
          <c:xMode val="edge"/>
          <c:yMode val="edge"/>
          <c:x val="7.3930883639545072E-2"/>
          <c:y val="0.29091040735895529"/>
          <c:w val="0.88440244969378823"/>
          <c:h val="0.42269592476489032"/>
        </c:manualLayout>
      </c:layout>
      <c:barChart>
        <c:barDir val="col"/>
        <c:grouping val="clustered"/>
        <c:ser>
          <c:idx val="0"/>
          <c:order val="0"/>
          <c:tx>
            <c:strRef>
              <c:f>Sheet1!$C$3</c:f>
              <c:strCache>
                <c:ptCount val="1"/>
                <c:pt idx="0">
                  <c:v>STANDARD VI</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End"/>
            <c:showVal val="1"/>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Sheet1!$B$4:$B$10</c:f>
              <c:strCache>
                <c:ptCount val="7"/>
                <c:pt idx="0">
                  <c:v>SCHOOL</c:v>
                </c:pt>
                <c:pt idx="1">
                  <c:v>RASKAZONE</c:v>
                </c:pt>
                <c:pt idx="2">
                  <c:v>PERCENTAGE (%) </c:v>
                </c:pt>
                <c:pt idx="3">
                  <c:v>AVECINNA</c:v>
                </c:pt>
                <c:pt idx="4">
                  <c:v>PERCENTAGE (%)</c:v>
                </c:pt>
                <c:pt idx="5">
                  <c:v>EBEN-EZERI</c:v>
                </c:pt>
                <c:pt idx="6">
                  <c:v>PERCENTAGE (%)</c:v>
                </c:pt>
              </c:strCache>
            </c:strRef>
          </c:cat>
          <c:val>
            <c:numRef>
              <c:f>Sheet1!$C$4:$C$10</c:f>
              <c:numCache>
                <c:formatCode>General</c:formatCode>
                <c:ptCount val="7"/>
                <c:pt idx="0">
                  <c:v>0</c:v>
                </c:pt>
                <c:pt idx="1">
                  <c:v>27</c:v>
                </c:pt>
                <c:pt idx="2">
                  <c:v>90</c:v>
                </c:pt>
                <c:pt idx="3">
                  <c:v>25</c:v>
                </c:pt>
                <c:pt idx="4">
                  <c:v>83.33</c:v>
                </c:pt>
                <c:pt idx="5">
                  <c:v>29</c:v>
                </c:pt>
                <c:pt idx="6">
                  <c:v>96.669999999999987</c:v>
                </c:pt>
              </c:numCache>
            </c:numRef>
          </c:val>
        </c:ser>
        <c:ser>
          <c:idx val="1"/>
          <c:order val="1"/>
          <c:tx>
            <c:strRef>
              <c:f>Sheet1!$D$3</c:f>
              <c:strCache>
                <c:ptCount val="1"/>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End"/>
            <c:showVal val="1"/>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Sheet1!$B$4:$B$10</c:f>
              <c:strCache>
                <c:ptCount val="7"/>
                <c:pt idx="0">
                  <c:v>SCHOOL</c:v>
                </c:pt>
                <c:pt idx="1">
                  <c:v>RASKAZONE</c:v>
                </c:pt>
                <c:pt idx="2">
                  <c:v>PERCENTAGE (%) </c:v>
                </c:pt>
                <c:pt idx="3">
                  <c:v>AVECINNA</c:v>
                </c:pt>
                <c:pt idx="4">
                  <c:v>PERCENTAGE (%)</c:v>
                </c:pt>
                <c:pt idx="5">
                  <c:v>EBEN-EZERI</c:v>
                </c:pt>
                <c:pt idx="6">
                  <c:v>PERCENTAGE (%)</c:v>
                </c:pt>
              </c:strCache>
            </c:strRef>
          </c:cat>
          <c:val>
            <c:numRef>
              <c:f>Sheet1!$D$4:$D$10</c:f>
              <c:numCache>
                <c:formatCode>General</c:formatCode>
                <c:ptCount val="7"/>
                <c:pt idx="0">
                  <c:v>0</c:v>
                </c:pt>
                <c:pt idx="1">
                  <c:v>3</c:v>
                </c:pt>
                <c:pt idx="2">
                  <c:v>10</c:v>
                </c:pt>
                <c:pt idx="3">
                  <c:v>5</c:v>
                </c:pt>
                <c:pt idx="4">
                  <c:v>16.670000000000005</c:v>
                </c:pt>
                <c:pt idx="5">
                  <c:v>1</c:v>
                </c:pt>
                <c:pt idx="6">
                  <c:v>3.3299999999999987</c:v>
                </c:pt>
              </c:numCache>
            </c:numRef>
          </c:val>
        </c:ser>
        <c:dLbls>
          <c:showVal val="1"/>
        </c:dLbls>
        <c:gapWidth val="100"/>
        <c:overlap val="-24"/>
        <c:axId val="35253632"/>
        <c:axId val="35132544"/>
      </c:barChart>
      <c:catAx>
        <c:axId val="35253632"/>
        <c:scaling>
          <c:orientation val="minMax"/>
        </c:scaling>
        <c:axPos val="b"/>
        <c:numFmt formatCode="General" sourceLinked="1"/>
        <c:maj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5132544"/>
        <c:crosses val="autoZero"/>
        <c:auto val="1"/>
        <c:lblAlgn val="ctr"/>
        <c:lblOffset val="100"/>
      </c:catAx>
      <c:valAx>
        <c:axId val="35132544"/>
        <c:scaling>
          <c:orientation val="minMax"/>
        </c:scaling>
        <c:axPos val="l"/>
        <c:majorGridlines>
          <c:spPr>
            <a:ln w="9525" cap="flat" cmpd="sng" algn="ctr">
              <a:solidFill>
                <a:schemeClr val="tx2">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5253632"/>
        <c:crosses val="autoZero"/>
        <c:crossBetween val="between"/>
      </c:valAx>
      <c:spPr>
        <a:noFill/>
        <a:ln>
          <a:noFill/>
        </a:ln>
        <a:effectLst/>
      </c:spPr>
    </c:plotArea>
    <c:legend>
      <c:legendPos val="b"/>
      <c:layout>
        <c:manualLayout>
          <c:xMode val="edge"/>
          <c:yMode val="edge"/>
          <c:x val="0.366650193830374"/>
          <c:y val="0.94141887589495055"/>
          <c:w val="0.26669939270143511"/>
          <c:h val="5.8581124105049003E-2"/>
        </c:manualLayout>
      </c:layout>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chart>
  <c:spPr>
    <a:solidFill>
      <a:schemeClr val="bg1"/>
    </a:solidFill>
    <a:ln w="9525" cap="flat" cmpd="sng" algn="ctr">
      <a:solidFill>
        <a:schemeClr val="tx2">
          <a:lumMod val="15000"/>
          <a:lumOff val="85000"/>
        </a:schemeClr>
      </a:solidFill>
      <a:round/>
    </a:ln>
    <a:effectLst/>
  </c:spPr>
  <c:txPr>
    <a:bodyPr/>
    <a:lstStyle/>
    <a:p>
      <a:pPr>
        <a:defRPr/>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8"/>
          <p:cNvGrpSpPr/>
          <p:nvPr/>
        </p:nvGrpSpPr>
        <p:grpSpPr>
          <a:xfrm>
            <a:off x="1356291" y="-29728"/>
            <a:ext cx="12455004" cy="42838256"/>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7272958" y="8614567"/>
            <a:ext cx="21295878" cy="16330653"/>
          </a:xfrm>
        </p:spPr>
        <p:txBody>
          <a:bodyPr anchor="b">
            <a:normAutofit/>
          </a:bodyPr>
          <a:lstStyle>
            <a:lvl1pPr algn="r">
              <a:defRPr sz="23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1214364" y="24945217"/>
            <a:ext cx="17354471" cy="8667409"/>
          </a:xfrm>
        </p:spPr>
        <p:txBody>
          <a:bodyPr anchor="t">
            <a:normAutofit/>
          </a:bodyPr>
          <a:lstStyle>
            <a:lvl1pPr marL="0" indent="0" algn="r">
              <a:buNone/>
              <a:defRPr sz="8100">
                <a:solidFill>
                  <a:schemeClr val="tx1"/>
                </a:solidFill>
              </a:defRPr>
            </a:lvl1pPr>
            <a:lvl2pPr marL="1754094" indent="0" algn="ctr">
              <a:buNone/>
              <a:defRPr>
                <a:solidFill>
                  <a:schemeClr val="tx1">
                    <a:tint val="75000"/>
                  </a:schemeClr>
                </a:solidFill>
              </a:defRPr>
            </a:lvl2pPr>
            <a:lvl3pPr marL="3508187" indent="0" algn="ctr">
              <a:buNone/>
              <a:defRPr>
                <a:solidFill>
                  <a:schemeClr val="tx1">
                    <a:tint val="75000"/>
                  </a:schemeClr>
                </a:solidFill>
              </a:defRPr>
            </a:lvl3pPr>
            <a:lvl4pPr marL="5262281" indent="0" algn="ctr">
              <a:buNone/>
              <a:defRPr>
                <a:solidFill>
                  <a:schemeClr val="tx1">
                    <a:tint val="75000"/>
                  </a:schemeClr>
                </a:solidFill>
              </a:defRPr>
            </a:lvl4pPr>
            <a:lvl5pPr marL="7016374" indent="0" algn="ctr">
              <a:buNone/>
              <a:defRPr>
                <a:solidFill>
                  <a:schemeClr val="tx1">
                    <a:tint val="75000"/>
                  </a:schemeClr>
                </a:solidFill>
              </a:defRPr>
            </a:lvl5pPr>
            <a:lvl6pPr marL="8770468" indent="0" algn="ctr">
              <a:buNone/>
              <a:defRPr>
                <a:solidFill>
                  <a:schemeClr val="tx1">
                    <a:tint val="75000"/>
                  </a:schemeClr>
                </a:solidFill>
              </a:defRPr>
            </a:lvl6pPr>
            <a:lvl7pPr marL="10524561" indent="0" algn="ctr">
              <a:buNone/>
              <a:defRPr>
                <a:solidFill>
                  <a:schemeClr val="tx1">
                    <a:tint val="75000"/>
                  </a:schemeClr>
                </a:solidFill>
              </a:defRPr>
            </a:lvl7pPr>
            <a:lvl8pPr marL="12278655" indent="0" algn="ctr">
              <a:buNone/>
              <a:defRPr>
                <a:solidFill>
                  <a:schemeClr val="tx1">
                    <a:tint val="75000"/>
                  </a:schemeClr>
                </a:solidFill>
              </a:defRPr>
            </a:lvl8pPr>
            <a:lvl9pPr marL="1403274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5" name="Footer Placeholder 4"/>
          <p:cNvSpPr>
            <a:spLocks noGrp="1"/>
          </p:cNvSpPr>
          <p:nvPr>
            <p:ph type="ftr" sz="quarter" idx="11"/>
          </p:nvPr>
        </p:nvSpPr>
        <p:spPr>
          <a:xfrm>
            <a:off x="13243545" y="36724168"/>
            <a:ext cx="10739169" cy="2279158"/>
          </a:xfrm>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6427" y="29543157"/>
            <a:ext cx="24882408" cy="3537652"/>
          </a:xfrm>
        </p:spPr>
        <p:txBody>
          <a:bodyPr anchor="b">
            <a:normAutofit/>
          </a:bodyPr>
          <a:lstStyle>
            <a:lvl1pPr algn="ctr">
              <a:defRPr sz="9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25885" y="5818364"/>
            <a:ext cx="20429903" cy="1975619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6100"/>
            </a:lvl1pPr>
            <a:lvl2pPr marL="1754094" indent="0">
              <a:buNone/>
              <a:defRPr sz="6100"/>
            </a:lvl2pPr>
            <a:lvl3pPr marL="3508187" indent="0">
              <a:buNone/>
              <a:defRPr sz="6100"/>
            </a:lvl3pPr>
            <a:lvl4pPr marL="5262281" indent="0">
              <a:buNone/>
              <a:defRPr sz="6100"/>
            </a:lvl4pPr>
            <a:lvl5pPr marL="7016374" indent="0">
              <a:buNone/>
              <a:defRPr sz="6100"/>
            </a:lvl5pPr>
            <a:lvl6pPr marL="8770468" indent="0">
              <a:buNone/>
              <a:defRPr sz="6100"/>
            </a:lvl6pPr>
            <a:lvl7pPr marL="10524561" indent="0">
              <a:buNone/>
              <a:defRPr sz="6100"/>
            </a:lvl7pPr>
            <a:lvl8pPr marL="12278655" indent="0">
              <a:buNone/>
              <a:defRPr sz="6100"/>
            </a:lvl8pPr>
            <a:lvl9pPr marL="14032748" indent="0">
              <a:buNone/>
              <a:defRPr sz="6100"/>
            </a:lvl9pPr>
          </a:lstStyle>
          <a:p>
            <a:r>
              <a:rPr lang="en-US" smtClean="0"/>
              <a:t>Click icon to add picture</a:t>
            </a:r>
            <a:endParaRPr lang="en-US" dirty="0"/>
          </a:p>
        </p:txBody>
      </p:sp>
      <p:sp>
        <p:nvSpPr>
          <p:cNvPr id="4" name="Text Placeholder 3"/>
          <p:cNvSpPr>
            <a:spLocks noGrp="1"/>
          </p:cNvSpPr>
          <p:nvPr>
            <p:ph type="body" sz="half" idx="2"/>
          </p:nvPr>
        </p:nvSpPr>
        <p:spPr>
          <a:xfrm>
            <a:off x="3686427" y="33080809"/>
            <a:ext cx="24882408" cy="3081814"/>
          </a:xfrm>
        </p:spPr>
        <p:txBody>
          <a:bodyPr>
            <a:normAutofit/>
          </a:bodyPr>
          <a:lstStyle>
            <a:lvl1pPr marL="0" indent="0" algn="ctr">
              <a:buNone/>
              <a:defRPr sz="5400"/>
            </a:lvl1pPr>
            <a:lvl2pPr marL="1754094" indent="0">
              <a:buNone/>
              <a:defRPr sz="4600"/>
            </a:lvl2pPr>
            <a:lvl3pPr marL="3508187" indent="0">
              <a:buNone/>
              <a:defRPr sz="3800"/>
            </a:lvl3pPr>
            <a:lvl4pPr marL="5262281" indent="0">
              <a:buNone/>
              <a:defRPr sz="3500"/>
            </a:lvl4pPr>
            <a:lvl5pPr marL="7016374" indent="0">
              <a:buNone/>
              <a:defRPr sz="3500"/>
            </a:lvl5pPr>
            <a:lvl6pPr marL="8770468" indent="0">
              <a:buNone/>
              <a:defRPr sz="3500"/>
            </a:lvl6pPr>
            <a:lvl7pPr marL="10524561" indent="0">
              <a:buNone/>
              <a:defRPr sz="3500"/>
            </a:lvl7pPr>
            <a:lvl8pPr marL="12278655" indent="0">
              <a:buNone/>
              <a:defRPr sz="3500"/>
            </a:lvl8pPr>
            <a:lvl9pPr marL="14032748"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686429" y="4280853"/>
            <a:ext cx="24882408" cy="19026011"/>
          </a:xfrm>
        </p:spPr>
        <p:txBody>
          <a:bodyPr anchor="ctr">
            <a:normAutofit/>
          </a:bodyPr>
          <a:lstStyle>
            <a:lvl1pPr algn="ctr">
              <a:defRPr sz="12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686429" y="27112066"/>
            <a:ext cx="24882413" cy="9037355"/>
          </a:xfrm>
        </p:spPr>
        <p:txBody>
          <a:bodyPr anchor="ctr">
            <a:normAutofit/>
          </a:bodyPr>
          <a:lstStyle>
            <a:lvl1pPr marL="0" indent="0" algn="ctr">
              <a:buNone/>
              <a:defRPr sz="77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3970303" y="5387101"/>
            <a:ext cx="1513999" cy="3650248"/>
          </a:xfrm>
          <a:prstGeom prst="rect">
            <a:avLst/>
          </a:prstGeom>
        </p:spPr>
        <p:txBody>
          <a:bodyPr vert="horz" lIns="350819" tIns="175409" rIns="350819" bIns="17540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0700" dirty="0">
                <a:solidFill>
                  <a:schemeClr val="tx1"/>
                </a:solidFill>
                <a:effectLst/>
              </a:rPr>
              <a:t>“</a:t>
            </a:r>
          </a:p>
        </p:txBody>
      </p:sp>
      <p:sp>
        <p:nvSpPr>
          <p:cNvPr id="15" name="TextBox 14"/>
          <p:cNvSpPr txBox="1"/>
          <p:nvPr/>
        </p:nvSpPr>
        <p:spPr>
          <a:xfrm>
            <a:off x="27054842" y="17599054"/>
            <a:ext cx="1513999" cy="3650248"/>
          </a:xfrm>
          <a:prstGeom prst="rect">
            <a:avLst/>
          </a:prstGeom>
        </p:spPr>
        <p:txBody>
          <a:bodyPr vert="horz" lIns="350819" tIns="175409" rIns="350819" bIns="17540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0700" dirty="0">
                <a:solidFill>
                  <a:schemeClr val="tx1"/>
                </a:solidFill>
                <a:effectLst/>
              </a:rPr>
              <a:t>”</a:t>
            </a:r>
          </a:p>
        </p:txBody>
      </p:sp>
      <p:sp>
        <p:nvSpPr>
          <p:cNvPr id="2" name="Title 1"/>
          <p:cNvSpPr>
            <a:spLocks noGrp="1"/>
          </p:cNvSpPr>
          <p:nvPr>
            <p:ph type="title"/>
          </p:nvPr>
        </p:nvSpPr>
        <p:spPr>
          <a:xfrm>
            <a:off x="5484301" y="4280856"/>
            <a:ext cx="22327538" cy="17123404"/>
          </a:xfrm>
        </p:spPr>
        <p:txBody>
          <a:bodyPr anchor="ctr">
            <a:normAutofit/>
          </a:bodyPr>
          <a:lstStyle>
            <a:lvl1pPr algn="ctr">
              <a:defRPr sz="123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052050" y="21404256"/>
            <a:ext cx="21192046" cy="2378251"/>
          </a:xfrm>
        </p:spPr>
        <p:txBody>
          <a:bodyPr anchor="ctr">
            <a:normAutofit/>
          </a:bodyPr>
          <a:lstStyle>
            <a:lvl1pPr marL="0" indent="0">
              <a:buFontTx/>
              <a:buNone/>
              <a:defRPr sz="6900"/>
            </a:lvl1pPr>
            <a:lvl2pPr marL="1754094" indent="0">
              <a:buFontTx/>
              <a:buNone/>
              <a:defRPr/>
            </a:lvl2pPr>
            <a:lvl3pPr marL="3508187" indent="0">
              <a:buFontTx/>
              <a:buNone/>
              <a:defRPr/>
            </a:lvl3pPr>
            <a:lvl4pPr marL="5262281" indent="0">
              <a:buFontTx/>
              <a:buNone/>
              <a:defRPr/>
            </a:lvl4pPr>
            <a:lvl5pPr marL="7016374"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3686427" y="27112066"/>
            <a:ext cx="24882408" cy="9037355"/>
          </a:xfrm>
        </p:spPr>
        <p:txBody>
          <a:bodyPr anchor="ctr">
            <a:normAutofit/>
          </a:bodyPr>
          <a:lstStyle>
            <a:lvl1pPr marL="0" indent="0" algn="ctr">
              <a:buNone/>
              <a:defRPr sz="77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686432" y="20652591"/>
            <a:ext cx="24882403" cy="9168440"/>
          </a:xfrm>
        </p:spPr>
        <p:txBody>
          <a:bodyPr anchor="b">
            <a:normAutofit/>
          </a:bodyPr>
          <a:lstStyle>
            <a:lvl1pPr algn="r">
              <a:defRPr sz="12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686428" y="29821032"/>
            <a:ext cx="24882406" cy="5370728"/>
          </a:xfrm>
        </p:spPr>
        <p:txBody>
          <a:bodyPr anchor="t">
            <a:normAutofit/>
          </a:bodyPr>
          <a:lstStyle>
            <a:lvl1pPr marL="0" indent="0" algn="r">
              <a:buNone/>
              <a:defRPr sz="77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3970303" y="5387101"/>
            <a:ext cx="1513999" cy="3650248"/>
          </a:xfrm>
          <a:prstGeom prst="rect">
            <a:avLst/>
          </a:prstGeom>
        </p:spPr>
        <p:txBody>
          <a:bodyPr vert="horz" lIns="350819" tIns="175409" rIns="350819" bIns="17540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0700" dirty="0">
                <a:solidFill>
                  <a:schemeClr val="tx1"/>
                </a:solidFill>
                <a:effectLst/>
              </a:rPr>
              <a:t>“</a:t>
            </a:r>
          </a:p>
        </p:txBody>
      </p:sp>
      <p:sp>
        <p:nvSpPr>
          <p:cNvPr id="15" name="TextBox 14"/>
          <p:cNvSpPr txBox="1"/>
          <p:nvPr/>
        </p:nvSpPr>
        <p:spPr>
          <a:xfrm>
            <a:off x="27054842" y="17599054"/>
            <a:ext cx="1513999" cy="3650248"/>
          </a:xfrm>
          <a:prstGeom prst="rect">
            <a:avLst/>
          </a:prstGeom>
        </p:spPr>
        <p:txBody>
          <a:bodyPr vert="horz" lIns="350819" tIns="175409" rIns="350819" bIns="17540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0700" dirty="0">
                <a:solidFill>
                  <a:schemeClr val="tx1"/>
                </a:solidFill>
                <a:effectLst/>
              </a:rPr>
              <a:t>”</a:t>
            </a:r>
          </a:p>
        </p:txBody>
      </p:sp>
      <p:sp>
        <p:nvSpPr>
          <p:cNvPr id="2" name="Title 1"/>
          <p:cNvSpPr>
            <a:spLocks noGrp="1"/>
          </p:cNvSpPr>
          <p:nvPr>
            <p:ph type="title"/>
          </p:nvPr>
        </p:nvSpPr>
        <p:spPr>
          <a:xfrm>
            <a:off x="5484301" y="4280856"/>
            <a:ext cx="22327538" cy="17123404"/>
          </a:xfrm>
        </p:spPr>
        <p:txBody>
          <a:bodyPr anchor="ctr">
            <a:normAutofit/>
          </a:bodyPr>
          <a:lstStyle>
            <a:lvl1pPr algn="ctr">
              <a:defRPr sz="123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3686430" y="24258164"/>
            <a:ext cx="24882406" cy="5549253"/>
          </a:xfrm>
        </p:spPr>
        <p:txBody>
          <a:bodyPr vert="horz" lIns="350819" tIns="175409" rIns="350819" bIns="175409" rtlCol="0" anchor="b">
            <a:normAutofit/>
          </a:bodyPr>
          <a:lstStyle>
            <a:lvl1pPr algn="r">
              <a:buNone/>
              <a:defRPr lang="en-US" sz="92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3686428" y="29807417"/>
            <a:ext cx="24882406" cy="6342004"/>
          </a:xfrm>
        </p:spPr>
        <p:txBody>
          <a:bodyPr anchor="t">
            <a:normAutofit/>
          </a:bodyPr>
          <a:lstStyle>
            <a:lvl1pPr marL="0" indent="0" algn="r">
              <a:buNone/>
              <a:defRPr sz="69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3686430" y="4280856"/>
            <a:ext cx="24882411" cy="17024316"/>
          </a:xfrm>
        </p:spPr>
        <p:txBody>
          <a:bodyPr vert="horz" lIns="350819" tIns="175409" rIns="350819" bIns="175409"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3686429" y="21879913"/>
            <a:ext cx="24882413" cy="5232153"/>
          </a:xfrm>
        </p:spPr>
        <p:txBody>
          <a:bodyPr vert="horz" lIns="350819" tIns="175409" rIns="350819" bIns="175409" rtlCol="0" anchor="b">
            <a:normAutofit/>
          </a:bodyPr>
          <a:lstStyle>
            <a:lvl1pPr>
              <a:buNone/>
              <a:defRPr lang="en-US" sz="107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3686427" y="27112066"/>
            <a:ext cx="24882413" cy="9037355"/>
          </a:xfrm>
        </p:spPr>
        <p:txBody>
          <a:bodyPr anchor="t">
            <a:normAutofit/>
          </a:bodyPr>
          <a:lstStyle>
            <a:lvl1pPr marL="0" indent="0" algn="l">
              <a:buNone/>
              <a:defRPr sz="69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171963" y="4280852"/>
            <a:ext cx="4396877" cy="318685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686428" y="4280852"/>
            <a:ext cx="19917781" cy="3186856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a:xfrm>
            <a:off x="27199962" y="36623395"/>
            <a:ext cx="1368875" cy="2279158"/>
          </a:xfrm>
        </p:spPr>
        <p:txBody>
          <a:bodyPr/>
          <a:lstStyle/>
          <a:p>
            <a:fld id="{E4667B97-1F7C-4B4C-8651-B72750242849}"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88498" y="16647753"/>
            <a:ext cx="22180347" cy="13173278"/>
          </a:xfrm>
        </p:spPr>
        <p:txBody>
          <a:bodyPr anchor="b"/>
          <a:lstStyle>
            <a:lvl1pPr algn="r">
              <a:defRPr sz="15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388494" y="29821032"/>
            <a:ext cx="22180350" cy="5370728"/>
          </a:xfrm>
        </p:spPr>
        <p:txBody>
          <a:bodyPr anchor="t">
            <a:normAutofit/>
          </a:bodyPr>
          <a:lstStyle>
            <a:lvl1pPr marL="0" indent="0" algn="r">
              <a:buNone/>
              <a:defRPr sz="77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86427" y="4280856"/>
            <a:ext cx="24882413" cy="109399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86429" y="16647756"/>
            <a:ext cx="12157328" cy="19501668"/>
          </a:xfrm>
        </p:spPr>
        <p:txBody>
          <a:bodyPr>
            <a:normAutofit/>
          </a:bodyPr>
          <a:lstStyle>
            <a:lvl1pPr>
              <a:defRPr sz="6900"/>
            </a:lvl1pPr>
            <a:lvl2pPr>
              <a:defRPr sz="6100"/>
            </a:lvl2pPr>
            <a:lvl3pPr>
              <a:defRPr sz="54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411506" y="16647760"/>
            <a:ext cx="12157330" cy="19501661"/>
          </a:xfrm>
        </p:spPr>
        <p:txBody>
          <a:bodyPr>
            <a:normAutofit/>
          </a:bodyPr>
          <a:lstStyle>
            <a:lvl1pPr>
              <a:defRPr sz="6900"/>
            </a:lvl1pPr>
            <a:lvl2pPr>
              <a:defRPr sz="6100"/>
            </a:lvl2pPr>
            <a:lvl3pPr>
              <a:defRPr sz="54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401373" y="16594908"/>
            <a:ext cx="11442383" cy="3597102"/>
          </a:xfrm>
        </p:spPr>
        <p:txBody>
          <a:bodyPr anchor="b">
            <a:noAutofit/>
          </a:bodyPr>
          <a:lstStyle>
            <a:lvl1pPr marL="0" indent="0">
              <a:buNone/>
              <a:defRPr sz="10700" b="0">
                <a:solidFill>
                  <a:schemeClr val="accent1">
                    <a:lumMod val="75000"/>
                  </a:schemeClr>
                </a:solidFill>
              </a:defRPr>
            </a:lvl1pPr>
            <a:lvl2pPr marL="1754094" indent="0">
              <a:buNone/>
              <a:defRPr sz="7700" b="1"/>
            </a:lvl2pPr>
            <a:lvl3pPr marL="3508187" indent="0">
              <a:buNone/>
              <a:defRPr sz="6900" b="1"/>
            </a:lvl3pPr>
            <a:lvl4pPr marL="5262281" indent="0">
              <a:buNone/>
              <a:defRPr sz="6100" b="1"/>
            </a:lvl4pPr>
            <a:lvl5pPr marL="7016374" indent="0">
              <a:buNone/>
              <a:defRPr sz="6100" b="1"/>
            </a:lvl5pPr>
            <a:lvl6pPr marL="8770468" indent="0">
              <a:buNone/>
              <a:defRPr sz="6100" b="1"/>
            </a:lvl6pPr>
            <a:lvl7pPr marL="10524561" indent="0">
              <a:buNone/>
              <a:defRPr sz="6100" b="1"/>
            </a:lvl7pPr>
            <a:lvl8pPr marL="12278655" indent="0">
              <a:buNone/>
              <a:defRPr sz="6100" b="1"/>
            </a:lvl8pPr>
            <a:lvl9pPr marL="14032748" indent="0">
              <a:buNone/>
              <a:defRPr sz="6100" b="1"/>
            </a:lvl9pPr>
          </a:lstStyle>
          <a:p>
            <a:pPr lvl="0"/>
            <a:r>
              <a:rPr lang="en-US" smtClean="0"/>
              <a:t>Click to edit Master text styles</a:t>
            </a:r>
          </a:p>
        </p:txBody>
      </p:sp>
      <p:sp>
        <p:nvSpPr>
          <p:cNvPr id="4" name="Content Placeholder 3"/>
          <p:cNvSpPr>
            <a:spLocks noGrp="1"/>
          </p:cNvSpPr>
          <p:nvPr>
            <p:ph sz="half" idx="2"/>
          </p:nvPr>
        </p:nvSpPr>
        <p:spPr>
          <a:xfrm>
            <a:off x="3686426" y="20819606"/>
            <a:ext cx="12157330" cy="15329809"/>
          </a:xfrm>
        </p:spPr>
        <p:txBody>
          <a:bodyPr anchor="t">
            <a:normAutofit/>
          </a:bodyPr>
          <a:lstStyle>
            <a:lvl1pPr>
              <a:defRPr sz="6900"/>
            </a:lvl1pPr>
            <a:lvl2pPr>
              <a:defRPr sz="6100"/>
            </a:lvl2pPr>
            <a:lvl3pPr>
              <a:defRPr sz="54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7088336" y="16647760"/>
            <a:ext cx="11480504" cy="3597102"/>
          </a:xfrm>
        </p:spPr>
        <p:txBody>
          <a:bodyPr anchor="b">
            <a:noAutofit/>
          </a:bodyPr>
          <a:lstStyle>
            <a:lvl1pPr marL="0" indent="0">
              <a:buNone/>
              <a:defRPr sz="10700" b="0">
                <a:solidFill>
                  <a:schemeClr val="accent1">
                    <a:lumMod val="75000"/>
                  </a:schemeClr>
                </a:solidFill>
              </a:defRPr>
            </a:lvl1pPr>
            <a:lvl2pPr marL="1754094" indent="0">
              <a:buNone/>
              <a:defRPr sz="7700" b="1"/>
            </a:lvl2pPr>
            <a:lvl3pPr marL="3508187" indent="0">
              <a:buNone/>
              <a:defRPr sz="6900" b="1"/>
            </a:lvl3pPr>
            <a:lvl4pPr marL="5262281" indent="0">
              <a:buNone/>
              <a:defRPr sz="6100" b="1"/>
            </a:lvl4pPr>
            <a:lvl5pPr marL="7016374" indent="0">
              <a:buNone/>
              <a:defRPr sz="6100" b="1"/>
            </a:lvl5pPr>
            <a:lvl6pPr marL="8770468" indent="0">
              <a:buNone/>
              <a:defRPr sz="6100" b="1"/>
            </a:lvl6pPr>
            <a:lvl7pPr marL="10524561" indent="0">
              <a:buNone/>
              <a:defRPr sz="6100" b="1"/>
            </a:lvl7pPr>
            <a:lvl8pPr marL="12278655" indent="0">
              <a:buNone/>
              <a:defRPr sz="6100" b="1"/>
            </a:lvl8pPr>
            <a:lvl9pPr marL="14032748" indent="0">
              <a:buNone/>
              <a:defRPr sz="6100" b="1"/>
            </a:lvl9pPr>
          </a:lstStyle>
          <a:p>
            <a:pPr lvl="0"/>
            <a:r>
              <a:rPr lang="en-US" smtClean="0"/>
              <a:t>Click to edit Master text styles</a:t>
            </a:r>
          </a:p>
        </p:txBody>
      </p:sp>
      <p:sp>
        <p:nvSpPr>
          <p:cNvPr id="6" name="Content Placeholder 5"/>
          <p:cNvSpPr>
            <a:spLocks noGrp="1"/>
          </p:cNvSpPr>
          <p:nvPr>
            <p:ph sz="quarter" idx="4"/>
          </p:nvPr>
        </p:nvSpPr>
        <p:spPr>
          <a:xfrm>
            <a:off x="16411506" y="20819606"/>
            <a:ext cx="12157330" cy="15329809"/>
          </a:xfrm>
        </p:spPr>
        <p:txBody>
          <a:bodyPr anchor="t">
            <a:normAutofit/>
          </a:bodyPr>
          <a:lstStyle>
            <a:lvl1pPr>
              <a:defRPr sz="6900"/>
            </a:lvl1pPr>
            <a:lvl2pPr>
              <a:defRPr sz="6100"/>
            </a:lvl2pPr>
            <a:lvl3pPr>
              <a:defRPr sz="54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6429" y="9988656"/>
            <a:ext cx="8814575" cy="8561705"/>
          </a:xfrm>
        </p:spPr>
        <p:txBody>
          <a:bodyPr anchor="b">
            <a:normAutofit/>
          </a:bodyPr>
          <a:lstStyle>
            <a:lvl1pPr algn="ctr">
              <a:defRPr sz="9200" b="0"/>
            </a:lvl1pPr>
          </a:lstStyle>
          <a:p>
            <a:r>
              <a:rPr lang="en-US" smtClean="0"/>
              <a:t>Click to edit Master title style</a:t>
            </a:r>
            <a:endParaRPr lang="en-US" dirty="0"/>
          </a:p>
        </p:txBody>
      </p:sp>
      <p:sp>
        <p:nvSpPr>
          <p:cNvPr id="3" name="Content Placeholder 2"/>
          <p:cNvSpPr>
            <a:spLocks noGrp="1"/>
          </p:cNvSpPr>
          <p:nvPr>
            <p:ph idx="1"/>
          </p:nvPr>
        </p:nvSpPr>
        <p:spPr>
          <a:xfrm>
            <a:off x="13068752" y="4280849"/>
            <a:ext cx="15500084" cy="31868575"/>
          </a:xfrm>
        </p:spPr>
        <p:txBody>
          <a:bodyPr anchor="ctr">
            <a:normAutofit/>
          </a:bodyPr>
          <a:lstStyle>
            <a:lvl1pPr>
              <a:defRPr sz="77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686429" y="18550361"/>
            <a:ext cx="8814575" cy="11415607"/>
          </a:xfrm>
        </p:spPr>
        <p:txBody>
          <a:bodyPr>
            <a:normAutofit/>
          </a:bodyPr>
          <a:lstStyle>
            <a:lvl1pPr marL="0" indent="0" algn="ctr">
              <a:buNone/>
              <a:defRPr sz="6100"/>
            </a:lvl1pPr>
            <a:lvl2pPr marL="1754094" indent="0">
              <a:buNone/>
              <a:defRPr sz="4600"/>
            </a:lvl2pPr>
            <a:lvl3pPr marL="3508187" indent="0">
              <a:buNone/>
              <a:defRPr sz="3800"/>
            </a:lvl3pPr>
            <a:lvl4pPr marL="5262281" indent="0">
              <a:buNone/>
              <a:defRPr sz="3500"/>
            </a:lvl4pPr>
            <a:lvl5pPr marL="7016374" indent="0">
              <a:buNone/>
              <a:defRPr sz="3500"/>
            </a:lvl5pPr>
            <a:lvl6pPr marL="8770468" indent="0">
              <a:buNone/>
              <a:defRPr sz="3500"/>
            </a:lvl6pPr>
            <a:lvl7pPr marL="10524561" indent="0">
              <a:buNone/>
              <a:defRPr sz="3500"/>
            </a:lvl7pPr>
            <a:lvl8pPr marL="12278655" indent="0">
              <a:buNone/>
              <a:defRPr sz="3500"/>
            </a:lvl8pPr>
            <a:lvl9pPr marL="14032748"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2484" y="10939950"/>
            <a:ext cx="13476372" cy="8561705"/>
          </a:xfrm>
        </p:spPr>
        <p:txBody>
          <a:bodyPr anchor="b">
            <a:normAutofit/>
          </a:bodyPr>
          <a:lstStyle>
            <a:lvl1pPr algn="ctr">
              <a:defRPr sz="107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18862105" y="5707803"/>
            <a:ext cx="8148607" cy="28539017"/>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6100"/>
            </a:lvl1pPr>
            <a:lvl2pPr marL="1754094" indent="0">
              <a:buNone/>
              <a:defRPr sz="6100"/>
            </a:lvl2pPr>
            <a:lvl3pPr marL="3508187" indent="0">
              <a:buNone/>
              <a:defRPr sz="6100"/>
            </a:lvl3pPr>
            <a:lvl4pPr marL="5262281" indent="0">
              <a:buNone/>
              <a:defRPr sz="6100"/>
            </a:lvl4pPr>
            <a:lvl5pPr marL="7016374" indent="0">
              <a:buNone/>
              <a:defRPr sz="6100"/>
            </a:lvl5pPr>
            <a:lvl6pPr marL="8770468" indent="0">
              <a:buNone/>
              <a:defRPr sz="6100"/>
            </a:lvl6pPr>
            <a:lvl7pPr marL="10524561" indent="0">
              <a:buNone/>
              <a:defRPr sz="6100"/>
            </a:lvl7pPr>
            <a:lvl8pPr marL="12278655" indent="0">
              <a:buNone/>
              <a:defRPr sz="6100"/>
            </a:lvl8pPr>
            <a:lvl9pPr marL="14032748" indent="0">
              <a:buNone/>
              <a:defRPr sz="6100"/>
            </a:lvl9pPr>
          </a:lstStyle>
          <a:p>
            <a:r>
              <a:rPr lang="en-US" smtClean="0"/>
              <a:t>Click icon to add picture</a:t>
            </a:r>
            <a:endParaRPr lang="en-US" dirty="0"/>
          </a:p>
        </p:txBody>
      </p:sp>
      <p:sp>
        <p:nvSpPr>
          <p:cNvPr id="4" name="Text Placeholder 3"/>
          <p:cNvSpPr>
            <a:spLocks noGrp="1"/>
          </p:cNvSpPr>
          <p:nvPr>
            <p:ph type="body" sz="half" idx="2"/>
          </p:nvPr>
        </p:nvSpPr>
        <p:spPr>
          <a:xfrm>
            <a:off x="3682484" y="19501655"/>
            <a:ext cx="13476372" cy="11415607"/>
          </a:xfrm>
        </p:spPr>
        <p:txBody>
          <a:bodyPr>
            <a:normAutofit/>
          </a:bodyPr>
          <a:lstStyle>
            <a:lvl1pPr marL="0" indent="0" algn="ctr">
              <a:buNone/>
              <a:defRPr sz="6900"/>
            </a:lvl1pPr>
            <a:lvl2pPr marL="1754094" indent="0">
              <a:buNone/>
              <a:defRPr sz="4600"/>
            </a:lvl2pPr>
            <a:lvl3pPr marL="3508187" indent="0">
              <a:buNone/>
              <a:defRPr sz="3800"/>
            </a:lvl3pPr>
            <a:lvl4pPr marL="5262281" indent="0">
              <a:buNone/>
              <a:defRPr sz="3500"/>
            </a:lvl4pPr>
            <a:lvl5pPr marL="7016374" indent="0">
              <a:buNone/>
              <a:defRPr sz="3500"/>
            </a:lvl5pPr>
            <a:lvl6pPr marL="8770468" indent="0">
              <a:buNone/>
              <a:defRPr sz="3500"/>
            </a:lvl6pPr>
            <a:lvl7pPr marL="10524561" indent="0">
              <a:buNone/>
              <a:defRPr sz="3500"/>
            </a:lvl7pPr>
            <a:lvl8pPr marL="12278655" indent="0">
              <a:buNone/>
              <a:defRPr sz="3500"/>
            </a:lvl8pPr>
            <a:lvl9pPr marL="14032748"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8A569-5F48-4F91-B4BF-FE9B5CAF51FA}" type="datetimeFigureOut">
              <a:rPr lang="en-IE" smtClean="0"/>
              <a:pPr/>
              <a:t>10/07/2017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374557" y="3"/>
            <a:ext cx="6052054" cy="4280853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3686427" y="4280856"/>
            <a:ext cx="24882413" cy="10939950"/>
          </a:xfrm>
          <a:prstGeom prst="rect">
            <a:avLst/>
          </a:prstGeom>
          <a:effectLst/>
        </p:spPr>
        <p:txBody>
          <a:bodyPr vert="horz" lIns="350819" tIns="175409" rIns="350819" bIns="175409"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86424" y="16647756"/>
            <a:ext cx="24882413" cy="19501668"/>
          </a:xfrm>
          <a:prstGeom prst="rect">
            <a:avLst/>
          </a:prstGeom>
        </p:spPr>
        <p:txBody>
          <a:bodyPr vert="horz" lIns="350819" tIns="175409" rIns="350819" bIns="175409"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4171963" y="36724168"/>
            <a:ext cx="2838748" cy="2279158"/>
          </a:xfrm>
          <a:prstGeom prst="rect">
            <a:avLst/>
          </a:prstGeom>
        </p:spPr>
        <p:txBody>
          <a:bodyPr vert="horz" lIns="350819" tIns="175409" rIns="350819" bIns="175409" rtlCol="0" anchor="ctr"/>
          <a:lstStyle>
            <a:lvl1pPr algn="r">
              <a:defRPr sz="3800" b="0" i="0">
                <a:solidFill>
                  <a:schemeClr val="tx1"/>
                </a:solidFill>
                <a:effectLst/>
                <a:latin typeface="+mn-lt"/>
              </a:defRPr>
            </a:lvl1pPr>
          </a:lstStyle>
          <a:p>
            <a:fld id="{6CD8A569-5F48-4F91-B4BF-FE9B5CAF51FA}" type="datetimeFigureOut">
              <a:rPr lang="en-IE" smtClean="0"/>
              <a:pPr/>
              <a:t>10/07/2017</a:t>
            </a:fld>
            <a:endParaRPr lang="en-IE"/>
          </a:p>
        </p:txBody>
      </p:sp>
      <p:sp>
        <p:nvSpPr>
          <p:cNvPr id="5" name="Footer Placeholder 4"/>
          <p:cNvSpPr>
            <a:spLocks noGrp="1"/>
          </p:cNvSpPr>
          <p:nvPr>
            <p:ph type="ftr" sz="quarter" idx="3"/>
          </p:nvPr>
        </p:nvSpPr>
        <p:spPr>
          <a:xfrm>
            <a:off x="6388497" y="36724168"/>
            <a:ext cx="17594218" cy="2279158"/>
          </a:xfrm>
          <a:prstGeom prst="rect">
            <a:avLst/>
          </a:prstGeom>
        </p:spPr>
        <p:txBody>
          <a:bodyPr vert="horz" lIns="350819" tIns="175409" rIns="350819" bIns="175409" rtlCol="0" anchor="ctr"/>
          <a:lstStyle>
            <a:lvl1pPr algn="l">
              <a:defRPr sz="3800" b="0" i="0">
                <a:solidFill>
                  <a:schemeClr val="tx1"/>
                </a:solidFill>
                <a:effectLst/>
                <a:latin typeface="+mn-lt"/>
              </a:defRPr>
            </a:lvl1pPr>
          </a:lstStyle>
          <a:p>
            <a:endParaRPr lang="en-IE"/>
          </a:p>
        </p:txBody>
      </p:sp>
      <p:sp>
        <p:nvSpPr>
          <p:cNvPr id="6" name="Slide Number Placeholder 5"/>
          <p:cNvSpPr>
            <a:spLocks noGrp="1"/>
          </p:cNvSpPr>
          <p:nvPr>
            <p:ph type="sldNum" sz="quarter" idx="4"/>
          </p:nvPr>
        </p:nvSpPr>
        <p:spPr>
          <a:xfrm>
            <a:off x="27199962" y="36724168"/>
            <a:ext cx="1368875" cy="2279158"/>
          </a:xfrm>
          <a:prstGeom prst="rect">
            <a:avLst/>
          </a:prstGeom>
        </p:spPr>
        <p:txBody>
          <a:bodyPr vert="horz" lIns="350819" tIns="175409" rIns="350819" bIns="175409" rtlCol="0" anchor="ctr"/>
          <a:lstStyle>
            <a:lvl1pPr algn="r">
              <a:defRPr sz="3800" b="0" i="0">
                <a:solidFill>
                  <a:schemeClr val="tx1"/>
                </a:solidFill>
                <a:effectLst/>
                <a:latin typeface="+mn-lt"/>
              </a:defRPr>
            </a:lvl1pPr>
          </a:lstStyle>
          <a:p>
            <a:fld id="{E4667B97-1F7C-4B4C-8651-B72750242849}"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1754094" rtl="0" eaLnBrk="1" latinLnBrk="0" hangingPunct="1">
        <a:spcBef>
          <a:spcPct val="0"/>
        </a:spcBef>
        <a:buNone/>
        <a:defRPr sz="153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096308" indent="-1096308" algn="l" defTabSz="1754094" rtl="0" eaLnBrk="1" latinLnBrk="0" hangingPunct="1">
        <a:spcBef>
          <a:spcPct val="20000"/>
        </a:spcBef>
        <a:spcAft>
          <a:spcPts val="2302"/>
        </a:spcAft>
        <a:buClr>
          <a:schemeClr val="accent1">
            <a:lumMod val="75000"/>
          </a:schemeClr>
        </a:buClr>
        <a:buSzPct val="145000"/>
        <a:buFont typeface="Arial"/>
        <a:buChar char="•"/>
        <a:defRPr sz="9200" kern="1200" cap="none">
          <a:solidFill>
            <a:schemeClr val="tx1"/>
          </a:solidFill>
          <a:effectLst/>
          <a:latin typeface="+mn-lt"/>
          <a:ea typeface="+mn-ea"/>
          <a:cs typeface="+mn-cs"/>
        </a:defRPr>
      </a:lvl1pPr>
      <a:lvl2pPr marL="2850402" indent="-1096308" algn="l" defTabSz="1754094" rtl="0" eaLnBrk="1" latinLnBrk="0" hangingPunct="1">
        <a:spcBef>
          <a:spcPct val="20000"/>
        </a:spcBef>
        <a:spcAft>
          <a:spcPts val="2302"/>
        </a:spcAft>
        <a:buClr>
          <a:schemeClr val="accent1">
            <a:lumMod val="75000"/>
          </a:schemeClr>
        </a:buClr>
        <a:buSzPct val="145000"/>
        <a:buFont typeface="Arial"/>
        <a:buChar char="•"/>
        <a:defRPr sz="7700" kern="1200" cap="none">
          <a:solidFill>
            <a:schemeClr val="tx1"/>
          </a:solidFill>
          <a:effectLst/>
          <a:latin typeface="+mn-lt"/>
          <a:ea typeface="+mn-ea"/>
          <a:cs typeface="+mn-cs"/>
        </a:defRPr>
      </a:lvl2pPr>
      <a:lvl3pPr marL="4604495" indent="-1096308" algn="l" defTabSz="1754094" rtl="0" eaLnBrk="1" latinLnBrk="0" hangingPunct="1">
        <a:spcBef>
          <a:spcPct val="20000"/>
        </a:spcBef>
        <a:spcAft>
          <a:spcPts val="2302"/>
        </a:spcAft>
        <a:buClr>
          <a:schemeClr val="accent1">
            <a:lumMod val="75000"/>
          </a:schemeClr>
        </a:buClr>
        <a:buSzPct val="145000"/>
        <a:buFont typeface="Arial"/>
        <a:buChar char="•"/>
        <a:defRPr sz="6900" kern="1200" cap="none">
          <a:solidFill>
            <a:schemeClr val="tx1"/>
          </a:solidFill>
          <a:effectLst/>
          <a:latin typeface="+mn-lt"/>
          <a:ea typeface="+mn-ea"/>
          <a:cs typeface="+mn-cs"/>
        </a:defRPr>
      </a:lvl3pPr>
      <a:lvl4pPr marL="5920066" indent="-657785" algn="l" defTabSz="1754094" rtl="0" eaLnBrk="1" latinLnBrk="0" hangingPunct="1">
        <a:spcBef>
          <a:spcPct val="20000"/>
        </a:spcBef>
        <a:spcAft>
          <a:spcPts val="2302"/>
        </a:spcAft>
        <a:buClr>
          <a:schemeClr val="accent1">
            <a:lumMod val="75000"/>
          </a:schemeClr>
        </a:buClr>
        <a:buSzPct val="145000"/>
        <a:buFont typeface="Arial"/>
        <a:buChar char="•"/>
        <a:defRPr sz="6100" kern="1200" cap="none">
          <a:solidFill>
            <a:schemeClr val="tx1"/>
          </a:solidFill>
          <a:effectLst/>
          <a:latin typeface="+mn-lt"/>
          <a:ea typeface="+mn-ea"/>
          <a:cs typeface="+mn-cs"/>
        </a:defRPr>
      </a:lvl4pPr>
      <a:lvl5pPr marL="7674159" indent="-657785"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5pPr>
      <a:lvl6pPr marL="9647514" indent="-877047"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6pPr>
      <a:lvl7pPr marL="11401608" indent="-877047"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7pPr>
      <a:lvl8pPr marL="13155701" indent="-877047"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8pPr>
      <a:lvl9pPr marL="14909795" indent="-877047"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9pPr>
    </p:bodyStyle>
    <p:otherStyle>
      <a:defPPr>
        <a:defRPr lang="en-US"/>
      </a:defPPr>
      <a:lvl1pPr marL="0" algn="l" defTabSz="1754094" rtl="0" eaLnBrk="1" latinLnBrk="0" hangingPunct="1">
        <a:defRPr sz="6900" kern="1200">
          <a:solidFill>
            <a:schemeClr val="tx1"/>
          </a:solidFill>
          <a:latin typeface="+mn-lt"/>
          <a:ea typeface="+mn-ea"/>
          <a:cs typeface="+mn-cs"/>
        </a:defRPr>
      </a:lvl1pPr>
      <a:lvl2pPr marL="1754094" algn="l" defTabSz="1754094" rtl="0" eaLnBrk="1" latinLnBrk="0" hangingPunct="1">
        <a:defRPr sz="6900" kern="1200">
          <a:solidFill>
            <a:schemeClr val="tx1"/>
          </a:solidFill>
          <a:latin typeface="+mn-lt"/>
          <a:ea typeface="+mn-ea"/>
          <a:cs typeface="+mn-cs"/>
        </a:defRPr>
      </a:lvl2pPr>
      <a:lvl3pPr marL="3508187" algn="l" defTabSz="1754094" rtl="0" eaLnBrk="1" latinLnBrk="0" hangingPunct="1">
        <a:defRPr sz="6900" kern="1200">
          <a:solidFill>
            <a:schemeClr val="tx1"/>
          </a:solidFill>
          <a:latin typeface="+mn-lt"/>
          <a:ea typeface="+mn-ea"/>
          <a:cs typeface="+mn-cs"/>
        </a:defRPr>
      </a:lvl3pPr>
      <a:lvl4pPr marL="5262281" algn="l" defTabSz="1754094" rtl="0" eaLnBrk="1" latinLnBrk="0" hangingPunct="1">
        <a:defRPr sz="6900" kern="1200">
          <a:solidFill>
            <a:schemeClr val="tx1"/>
          </a:solidFill>
          <a:latin typeface="+mn-lt"/>
          <a:ea typeface="+mn-ea"/>
          <a:cs typeface="+mn-cs"/>
        </a:defRPr>
      </a:lvl4pPr>
      <a:lvl5pPr marL="7016374" algn="l" defTabSz="1754094" rtl="0" eaLnBrk="1" latinLnBrk="0" hangingPunct="1">
        <a:defRPr sz="6900" kern="1200">
          <a:solidFill>
            <a:schemeClr val="tx1"/>
          </a:solidFill>
          <a:latin typeface="+mn-lt"/>
          <a:ea typeface="+mn-ea"/>
          <a:cs typeface="+mn-cs"/>
        </a:defRPr>
      </a:lvl5pPr>
      <a:lvl6pPr marL="8770468" algn="l" defTabSz="1754094" rtl="0" eaLnBrk="1" latinLnBrk="0" hangingPunct="1">
        <a:defRPr sz="6900" kern="1200">
          <a:solidFill>
            <a:schemeClr val="tx1"/>
          </a:solidFill>
          <a:latin typeface="+mn-lt"/>
          <a:ea typeface="+mn-ea"/>
          <a:cs typeface="+mn-cs"/>
        </a:defRPr>
      </a:lvl6pPr>
      <a:lvl7pPr marL="10524561" algn="l" defTabSz="1754094" rtl="0" eaLnBrk="1" latinLnBrk="0" hangingPunct="1">
        <a:defRPr sz="6900" kern="1200">
          <a:solidFill>
            <a:schemeClr val="tx1"/>
          </a:solidFill>
          <a:latin typeface="+mn-lt"/>
          <a:ea typeface="+mn-ea"/>
          <a:cs typeface="+mn-cs"/>
        </a:defRPr>
      </a:lvl7pPr>
      <a:lvl8pPr marL="12278655" algn="l" defTabSz="1754094" rtl="0" eaLnBrk="1" latinLnBrk="0" hangingPunct="1">
        <a:defRPr sz="6900" kern="1200">
          <a:solidFill>
            <a:schemeClr val="tx1"/>
          </a:solidFill>
          <a:latin typeface="+mn-lt"/>
          <a:ea typeface="+mn-ea"/>
          <a:cs typeface="+mn-cs"/>
        </a:defRPr>
      </a:lvl8pPr>
      <a:lvl9pPr marL="14032748" algn="l" defTabSz="1754094"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4.jpeg"/><Relationship Id="rId7"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image" Target="../media/image9.png"/><Relationship Id="rId4" Type="http://schemas.openxmlformats.org/officeDocument/2006/relationships/image" Target="../media/image5.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06339" y="233910"/>
            <a:ext cx="2232248" cy="2776588"/>
          </a:xfrm>
          <a:prstGeom prst="rect">
            <a:avLst/>
          </a:prstGeom>
        </p:spPr>
        <p:txBody>
          <a:bodyPr vert="horz" lIns="417643" tIns="208822" rIns="417643" bIns="208822" rtlCol="0" anchor="ctr">
            <a:normAutofit/>
          </a:bodyPr>
          <a:lstStyle>
            <a:lvl1pPr algn="ctr" defTabSz="4176431" rtl="0" eaLnBrk="1" latinLnBrk="0" hangingPunct="1">
              <a:spcBef>
                <a:spcPct val="0"/>
              </a:spcBef>
              <a:buNone/>
              <a:defRPr sz="20100" kern="1200">
                <a:solidFill>
                  <a:schemeClr val="tx1"/>
                </a:solidFill>
                <a:latin typeface="+mj-lt"/>
                <a:ea typeface="+mj-ea"/>
                <a:cs typeface="+mj-cs"/>
              </a:defRPr>
            </a:lvl1pPr>
          </a:lstStyle>
          <a:p>
            <a:pPr algn="l"/>
            <a:r>
              <a:rPr lang="en-US" sz="8000" b="1" dirty="0" smtClean="0"/>
              <a:t>63.</a:t>
            </a:r>
            <a:endParaRPr lang="en-IE" sz="8000" b="1" dirty="0"/>
          </a:p>
        </p:txBody>
      </p:sp>
      <p:sp>
        <p:nvSpPr>
          <p:cNvPr id="8" name="Title 1"/>
          <p:cNvSpPr txBox="1">
            <a:spLocks/>
          </p:cNvSpPr>
          <p:nvPr/>
        </p:nvSpPr>
        <p:spPr>
          <a:xfrm>
            <a:off x="4122763" y="521942"/>
            <a:ext cx="21170352" cy="5040560"/>
          </a:xfrm>
          <a:prstGeom prst="rect">
            <a:avLst/>
          </a:prstGeom>
        </p:spPr>
        <p:txBody>
          <a:bodyPr vert="horz" lIns="417643" tIns="208822" rIns="417643" bIns="208822" rtlCol="0" anchor="t">
            <a:noAutofit/>
          </a:bodyPr>
          <a:lstStyle>
            <a:lvl1pPr algn="ctr" defTabSz="4176431" rtl="0" eaLnBrk="1" latinLnBrk="0" hangingPunct="1">
              <a:spcBef>
                <a:spcPct val="0"/>
              </a:spcBef>
              <a:buNone/>
              <a:defRPr sz="20100" kern="1200">
                <a:solidFill>
                  <a:schemeClr val="tx1"/>
                </a:solidFill>
                <a:latin typeface="+mj-lt"/>
                <a:ea typeface="+mj-ea"/>
                <a:cs typeface="+mj-cs"/>
              </a:defRPr>
            </a:lvl1pPr>
          </a:lstStyle>
          <a:p>
            <a:r>
              <a:rPr lang="en-US" sz="10000" b="1" dirty="0" smtClean="0"/>
              <a:t> </a:t>
            </a:r>
            <a:r>
              <a:rPr lang="en-IE" sz="10000" b="1" dirty="0" smtClean="0"/>
              <a:t>ICT Solution for Students Results </a:t>
            </a:r>
            <a:endParaRPr lang="en-US" sz="10000" b="1" dirty="0" smtClean="0"/>
          </a:p>
          <a:p>
            <a:r>
              <a:rPr lang="en-US" sz="7200" b="1" dirty="0" err="1" smtClean="0"/>
              <a:t>Macechu</a:t>
            </a:r>
            <a:r>
              <a:rPr lang="en-US" sz="7200" b="1" dirty="0" smtClean="0"/>
              <a:t> Secondary School</a:t>
            </a:r>
          </a:p>
          <a:p>
            <a:r>
              <a:rPr lang="en-US" sz="5400" b="1" dirty="0" err="1" smtClean="0"/>
              <a:t>Zuhura</a:t>
            </a:r>
            <a:r>
              <a:rPr lang="en-US" sz="5400" b="1" dirty="0" smtClean="0"/>
              <a:t> </a:t>
            </a:r>
            <a:r>
              <a:rPr lang="en-US" sz="5400" b="1" dirty="0" err="1" smtClean="0"/>
              <a:t>Riziki</a:t>
            </a:r>
            <a:r>
              <a:rPr lang="en-US" sz="5400" b="1" dirty="0" smtClean="0"/>
              <a:t> </a:t>
            </a:r>
            <a:r>
              <a:rPr lang="en-US" sz="5400" b="1" smtClean="0"/>
              <a:t>and Focus Seth</a:t>
            </a:r>
            <a:endParaRPr lang="en-US" sz="5400" b="1" dirty="0" smtClean="0"/>
          </a:p>
        </p:txBody>
      </p:sp>
      <p:sp>
        <p:nvSpPr>
          <p:cNvPr id="6" name="TextBox 5"/>
          <p:cNvSpPr txBox="1"/>
          <p:nvPr/>
        </p:nvSpPr>
        <p:spPr>
          <a:xfrm>
            <a:off x="3906738" y="5850534"/>
            <a:ext cx="20378265" cy="6549985"/>
          </a:xfrm>
          <a:prstGeom prst="roundRect">
            <a:avLst>
              <a:gd name="adj" fmla="val 9330"/>
            </a:avLst>
          </a:prstGeom>
          <a:noFill/>
          <a:ln>
            <a:solidFill>
              <a:schemeClr val="accent1"/>
            </a:solidFill>
          </a:ln>
        </p:spPr>
        <p:txBody>
          <a:bodyPr wrap="square" rtlCol="0">
            <a:spAutoFit/>
          </a:bodyPr>
          <a:lstStyle/>
          <a:p>
            <a:pPr algn="just"/>
            <a:r>
              <a:rPr lang="en-IE" sz="4000" b="1" dirty="0" smtClean="0">
                <a:latin typeface="Calibri" pitchFamily="34" charset="0"/>
                <a:cs typeface="Calibri" pitchFamily="34" charset="0"/>
              </a:rPr>
              <a:t>Abstract:</a:t>
            </a:r>
          </a:p>
          <a:p>
            <a:pPr algn="just"/>
            <a:r>
              <a:rPr lang="en-IE" sz="4000" dirty="0" smtClean="0">
                <a:latin typeface="Calibri" pitchFamily="34" charset="0"/>
                <a:cs typeface="Calibri" pitchFamily="34" charset="0"/>
              </a:rPr>
              <a:t>Results Processing System (RPS) is the system which is now able to process students’ results for different students in Primary schools in </a:t>
            </a:r>
            <a:r>
              <a:rPr lang="en-IE" sz="4000" dirty="0" err="1" smtClean="0">
                <a:latin typeface="Calibri" pitchFamily="34" charset="0"/>
                <a:cs typeface="Calibri" pitchFamily="34" charset="0"/>
              </a:rPr>
              <a:t>Tanga</a:t>
            </a:r>
            <a:r>
              <a:rPr lang="en-IE" sz="4000" dirty="0" smtClean="0">
                <a:latin typeface="Calibri" pitchFamily="34" charset="0"/>
                <a:cs typeface="Calibri" pitchFamily="34" charset="0"/>
              </a:rPr>
              <a:t> City and display grade and average for each student in different classes with remarks such as distinction, merits, credit, pass and fail. Not only that but the system is also able to rank students in position depending on student results and school grades.</a:t>
            </a:r>
          </a:p>
          <a:p>
            <a:pPr algn="just"/>
            <a:r>
              <a:rPr lang="en-US" sz="4000" dirty="0" smtClean="0"/>
              <a:t>This project was aimed to us a computer knowledge by creating a web-based system for processing and dissemination of students’ results electronically so as to solve the students’ results problem in boarding primary schools in </a:t>
            </a:r>
            <a:r>
              <a:rPr lang="en-US" sz="4000" dirty="0" err="1" smtClean="0"/>
              <a:t>Tanga</a:t>
            </a:r>
            <a:r>
              <a:rPr lang="en-US" sz="4000" dirty="0" smtClean="0"/>
              <a:t> City especially for the students come from far regions in Tanzania.</a:t>
            </a:r>
            <a:endParaRPr lang="en-IE" sz="4000" dirty="0" smtClean="0"/>
          </a:p>
        </p:txBody>
      </p:sp>
      <p:sp>
        <p:nvSpPr>
          <p:cNvPr id="2" name="AutoShape 2" descr="Image result for a Cheap Brooder"/>
          <p:cNvSpPr>
            <a:spLocks noChangeAspect="1" noChangeArrowheads="1"/>
          </p:cNvSpPr>
          <p:nvPr/>
        </p:nvSpPr>
        <p:spPr bwMode="auto">
          <a:xfrm>
            <a:off x="63500" y="-868363"/>
            <a:ext cx="2705100" cy="1819276"/>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10" name="TextBox 9"/>
          <p:cNvSpPr txBox="1"/>
          <p:nvPr/>
        </p:nvSpPr>
        <p:spPr>
          <a:xfrm>
            <a:off x="3690715" y="12619286"/>
            <a:ext cx="20666296" cy="8251091"/>
          </a:xfrm>
          <a:prstGeom prst="roundRect">
            <a:avLst>
              <a:gd name="adj" fmla="val 4739"/>
            </a:avLst>
          </a:prstGeom>
          <a:noFill/>
          <a:ln>
            <a:solidFill>
              <a:schemeClr val="accent1"/>
            </a:solidFill>
          </a:ln>
        </p:spPr>
        <p:txBody>
          <a:bodyPr wrap="square" rtlCol="0">
            <a:spAutoFit/>
          </a:bodyPr>
          <a:lstStyle/>
          <a:p>
            <a:pPr algn="just"/>
            <a:r>
              <a:rPr lang="en-IE" sz="4000" b="1" dirty="0" smtClean="0">
                <a:latin typeface="Calibri" pitchFamily="34" charset="0"/>
                <a:cs typeface="Calibri" pitchFamily="34" charset="0"/>
              </a:rPr>
              <a:t>Method:</a:t>
            </a:r>
          </a:p>
          <a:p>
            <a:pPr algn="just" latinLnBrk="1"/>
            <a:r>
              <a:rPr lang="en-US" sz="4000" dirty="0" smtClean="0"/>
              <a:t>This project was conducted by using questionnaire and interview through three different boarding primary schools namely; </a:t>
            </a:r>
            <a:r>
              <a:rPr lang="en-US" sz="4000" dirty="0" err="1" smtClean="0"/>
              <a:t>Raskazone</a:t>
            </a:r>
            <a:r>
              <a:rPr lang="en-US" sz="4000" dirty="0" smtClean="0"/>
              <a:t> English Medium Primary School, Avicenna English Medium Islamic Primary School and </a:t>
            </a:r>
            <a:r>
              <a:rPr lang="en-US" sz="4000" dirty="0" err="1" smtClean="0"/>
              <a:t>Eben</a:t>
            </a:r>
            <a:r>
              <a:rPr lang="en-US" sz="4000" dirty="0" smtClean="0"/>
              <a:t>- </a:t>
            </a:r>
            <a:r>
              <a:rPr lang="en-US" sz="4000" dirty="0" err="1" smtClean="0"/>
              <a:t>enzeri</a:t>
            </a:r>
            <a:r>
              <a:rPr lang="en-US" sz="4000" dirty="0" smtClean="0"/>
              <a:t> English Medium Primary School</a:t>
            </a:r>
            <a:endParaRPr lang="en-IE" sz="4000" dirty="0" smtClean="0"/>
          </a:p>
          <a:p>
            <a:pPr algn="just" latinLnBrk="1"/>
            <a:r>
              <a:rPr lang="en-US" sz="4000" dirty="0" smtClean="0"/>
              <a:t>Also this project was required the following:-</a:t>
            </a:r>
            <a:endParaRPr lang="en-IE" sz="4000" dirty="0" smtClean="0"/>
          </a:p>
          <a:p>
            <a:pPr algn="just"/>
            <a:r>
              <a:rPr lang="en-US" sz="4000" b="1" dirty="0" smtClean="0"/>
              <a:t>System tools</a:t>
            </a:r>
            <a:r>
              <a:rPr lang="en-US" sz="4000" dirty="0" smtClean="0"/>
              <a:t>-HTML5 (hypertext makeup language), CSS3 (cascading style sheet), JavaScript, </a:t>
            </a:r>
            <a:r>
              <a:rPr lang="en-US" sz="4000" dirty="0" err="1" smtClean="0"/>
              <a:t>Jquery</a:t>
            </a:r>
            <a:r>
              <a:rPr lang="en-US" sz="4000" dirty="0" smtClean="0"/>
              <a:t>, Note pad </a:t>
            </a:r>
            <a:r>
              <a:rPr lang="en-US" sz="4000" baseline="30000" dirty="0" smtClean="0"/>
              <a:t>++</a:t>
            </a:r>
            <a:r>
              <a:rPr lang="en-US" sz="4000" dirty="0" smtClean="0"/>
              <a:t>, amazing slider, Logo creator, Platform: Windows Operating System, Object Oriented PHP5.</a:t>
            </a:r>
            <a:endParaRPr lang="en-IE" sz="4000" dirty="0" smtClean="0"/>
          </a:p>
          <a:p>
            <a:pPr algn="just" latinLnBrk="1"/>
            <a:r>
              <a:rPr lang="en-US" sz="4000" b="1" dirty="0" smtClean="0"/>
              <a:t>Data base</a:t>
            </a:r>
            <a:r>
              <a:rPr lang="en-US" sz="4000" dirty="0" smtClean="0"/>
              <a:t> –My SQL (structural query language)</a:t>
            </a:r>
            <a:endParaRPr lang="en-IE" sz="4000" dirty="0" smtClean="0"/>
          </a:p>
          <a:p>
            <a:pPr algn="just" latinLnBrk="1"/>
            <a:r>
              <a:rPr lang="en-US" sz="4000" b="1" dirty="0" smtClean="0"/>
              <a:t>Host</a:t>
            </a:r>
            <a:r>
              <a:rPr lang="en-US" sz="4000" dirty="0" smtClean="0"/>
              <a:t>-local host example XAMPP</a:t>
            </a:r>
            <a:endParaRPr lang="en-IE" sz="4000" dirty="0" smtClean="0"/>
          </a:p>
          <a:p>
            <a:pPr algn="just"/>
            <a:r>
              <a:rPr lang="en-US" sz="4000" b="1" dirty="0" smtClean="0"/>
              <a:t>System requirement-</a:t>
            </a:r>
            <a:r>
              <a:rPr lang="en-US" sz="4000" dirty="0" smtClean="0"/>
              <a:t>Laptop with hard disk at least 250GB, RAM-4GB, Processor-1.5GHz or 2GHz, Modem and Flash drive,</a:t>
            </a:r>
            <a:r>
              <a:rPr lang="en-US" sz="4000" b="1" dirty="0" smtClean="0"/>
              <a:t> System users</a:t>
            </a:r>
            <a:r>
              <a:rPr lang="en-US" sz="4000" dirty="0" smtClean="0"/>
              <a:t> School admin (Academic members)and Parents.</a:t>
            </a:r>
            <a:endParaRPr lang="en-IE" sz="4000" dirty="0" smtClean="0"/>
          </a:p>
          <a:p>
            <a:pPr algn="just"/>
            <a:r>
              <a:rPr lang="en-IE" sz="4000" dirty="0" smtClean="0"/>
              <a:t>   </a:t>
            </a:r>
            <a:endParaRPr lang="en-IE" sz="4000" dirty="0"/>
          </a:p>
        </p:txBody>
      </p:sp>
      <p:sp>
        <p:nvSpPr>
          <p:cNvPr id="11" name="TextBox 10"/>
          <p:cNvSpPr txBox="1"/>
          <p:nvPr/>
        </p:nvSpPr>
        <p:spPr>
          <a:xfrm>
            <a:off x="2970635" y="21476270"/>
            <a:ext cx="21458384" cy="10133469"/>
          </a:xfrm>
          <a:prstGeom prst="roundRect">
            <a:avLst>
              <a:gd name="adj" fmla="val 4739"/>
            </a:avLst>
          </a:prstGeom>
          <a:noFill/>
          <a:ln>
            <a:solidFill>
              <a:schemeClr val="accent1"/>
            </a:solidFill>
          </a:ln>
        </p:spPr>
        <p:txBody>
          <a:bodyPr wrap="square" rtlCol="0">
            <a:spAutoFit/>
          </a:bodyPr>
          <a:lstStyle/>
          <a:p>
            <a:pPr algn="just"/>
            <a:r>
              <a:rPr lang="en-IE" sz="4000" b="1" dirty="0" smtClean="0">
                <a:latin typeface="Calibri" pitchFamily="34" charset="0"/>
                <a:cs typeface="Calibri" pitchFamily="34" charset="0"/>
              </a:rPr>
              <a:t>Results:</a:t>
            </a:r>
          </a:p>
          <a:p>
            <a:pPr algn="just" latinLnBrk="1"/>
            <a:r>
              <a:rPr lang="en-US" sz="4000" b="1" dirty="0" smtClean="0"/>
              <a:t>SYSTEM DEVELOPMENT MODEL</a:t>
            </a:r>
            <a:endParaRPr lang="en-IE" sz="4000" dirty="0" smtClean="0"/>
          </a:p>
          <a:p>
            <a:pPr algn="just" latinLnBrk="1"/>
            <a:r>
              <a:rPr lang="en-US" sz="4000" dirty="0" smtClean="0"/>
              <a:t> During system design and development we used the water fall model.</a:t>
            </a:r>
            <a:endParaRPr lang="en-IE" sz="4000" dirty="0" smtClean="0"/>
          </a:p>
          <a:p>
            <a:pPr algn="just" latinLnBrk="1"/>
            <a:r>
              <a:rPr lang="en-US" sz="4000" b="1" dirty="0" smtClean="0"/>
              <a:t>Reasons for choosing water fall model</a:t>
            </a:r>
            <a:endParaRPr lang="en-IE" sz="4000" dirty="0" smtClean="0"/>
          </a:p>
          <a:p>
            <a:pPr lvl="0" algn="just"/>
            <a:r>
              <a:rPr lang="en-US" sz="4000" dirty="0" smtClean="0"/>
              <a:t>The model is simple and easy to understand and use. </a:t>
            </a:r>
            <a:endParaRPr lang="en-IE" sz="4000" dirty="0" smtClean="0"/>
          </a:p>
          <a:p>
            <a:pPr lvl="0" algn="just"/>
            <a:r>
              <a:rPr lang="en-US" sz="4000" dirty="0" smtClean="0"/>
              <a:t>Waterfall model works well for smaller projects where requirements are very well understood.  Also, in this model phases are processed and completed one at a time. Phases do not overlap. </a:t>
            </a:r>
            <a:endParaRPr lang="en-IE" sz="4000" dirty="0" smtClean="0"/>
          </a:p>
          <a:p>
            <a:pPr algn="just" latinLnBrk="1"/>
            <a:endParaRPr lang="en-US" sz="4000" dirty="0" smtClean="0"/>
          </a:p>
          <a:p>
            <a:pPr algn="just" latinLnBrk="1"/>
            <a:r>
              <a:rPr lang="en-US" sz="4000" dirty="0" smtClean="0"/>
              <a:t>The results from three Primary Schools were shown that, 87.77% and 90% standard five and six students who come from different regions in Tanzania gave the positive response on requiring the help of using this Computer system respectively and 19.22% and 10% gave the negative response from standard five and standard six respectively.</a:t>
            </a:r>
            <a:endParaRPr lang="en-IE" sz="4000" dirty="0" smtClean="0"/>
          </a:p>
          <a:p>
            <a:pPr algn="just" latinLnBrk="1"/>
            <a:r>
              <a:rPr lang="en-US" sz="4000" dirty="0" smtClean="0"/>
              <a:t>And this was represented graphically as shown aside.</a:t>
            </a:r>
          </a:p>
          <a:p>
            <a:pPr algn="just" latinLnBrk="1"/>
            <a:r>
              <a:rPr lang="en-US" sz="4000" dirty="0" smtClean="0"/>
              <a:t>At the end of this project the deliver is the system which is capable to overcome most of problems faced to teachers and students as well as parents in PRIMARY SCHOOLS. The system is now capable to process and displays the students’ results in various classes.</a:t>
            </a:r>
            <a:endParaRPr lang="en-IE" sz="4000" dirty="0"/>
          </a:p>
        </p:txBody>
      </p:sp>
      <p:sp>
        <p:nvSpPr>
          <p:cNvPr id="13" name="TextBox 12"/>
          <p:cNvSpPr txBox="1"/>
          <p:nvPr/>
        </p:nvSpPr>
        <p:spPr>
          <a:xfrm>
            <a:off x="4482803" y="32349478"/>
            <a:ext cx="25058784" cy="5741253"/>
          </a:xfrm>
          <a:prstGeom prst="roundRect">
            <a:avLst>
              <a:gd name="adj" fmla="val 4739"/>
            </a:avLst>
          </a:prstGeom>
          <a:noFill/>
          <a:ln>
            <a:solidFill>
              <a:schemeClr val="accent1"/>
            </a:solidFill>
          </a:ln>
        </p:spPr>
        <p:txBody>
          <a:bodyPr wrap="square" rtlCol="0">
            <a:spAutoFit/>
          </a:bodyPr>
          <a:lstStyle/>
          <a:p>
            <a:pPr algn="just"/>
            <a:r>
              <a:rPr lang="en-IE" sz="4000" b="1" dirty="0" smtClean="0">
                <a:latin typeface="Calibri" pitchFamily="34" charset="0"/>
                <a:cs typeface="Calibri" pitchFamily="34" charset="0"/>
              </a:rPr>
              <a:t>Conclusions:</a:t>
            </a:r>
          </a:p>
          <a:p>
            <a:r>
              <a:rPr lang="en-US" sz="4000" dirty="0" smtClean="0"/>
              <a:t>According to our survey and interview we observed that, the three primary schools are capable to use this Database system because they are well operationally, technically and economically. The system that we developed is one of the solutions to the problems facing most Tanzanian boarding primary schools and system will change the Schools from manual to digital system.</a:t>
            </a:r>
            <a:endParaRPr lang="en-IE" sz="4000" dirty="0" smtClean="0"/>
          </a:p>
          <a:p>
            <a:r>
              <a:rPr lang="en-US" sz="4000" dirty="0" smtClean="0"/>
              <a:t> </a:t>
            </a:r>
            <a:endParaRPr lang="en-IE" sz="4000" dirty="0" smtClean="0"/>
          </a:p>
          <a:p>
            <a:r>
              <a:rPr lang="en-US" sz="4000" dirty="0" smtClean="0"/>
              <a:t>Therefore we met our objectives because the developed system stops the usage of manual ways of results processing for PRIMARY SCHOOLS. So that the computer Database system will simplify and eliminate the problem of students’ results in these primary schools and will prevent the wastage of time and transport fare to their parents.</a:t>
            </a:r>
            <a:endParaRPr lang="en-IE" sz="4000" dirty="0"/>
          </a:p>
        </p:txBody>
      </p:sp>
      <p:pic>
        <p:nvPicPr>
          <p:cNvPr id="3" name="Picture 2" descr="C:\Users\brendan.doggett\Desktop\DCCYST\mediavest\Picture1.png"/>
          <p:cNvPicPr>
            <a:picLocks noChangeAspect="1" noChangeArrowheads="1"/>
          </p:cNvPicPr>
          <p:nvPr/>
        </p:nvPicPr>
        <p:blipFill>
          <a:blip r:embed="rId2" cstate="print"/>
          <a:srcRect/>
          <a:stretch>
            <a:fillRect/>
          </a:stretch>
        </p:blipFill>
        <p:spPr bwMode="auto">
          <a:xfrm>
            <a:off x="25509139" y="521942"/>
            <a:ext cx="4248472" cy="4255648"/>
          </a:xfrm>
          <a:prstGeom prst="rect">
            <a:avLst/>
          </a:prstGeom>
          <a:noFill/>
        </p:spPr>
      </p:pic>
      <p:pic>
        <p:nvPicPr>
          <p:cNvPr id="12" name="Picture 11" descr="20150505.jpg"/>
          <p:cNvPicPr/>
          <p:nvPr/>
        </p:nvPicPr>
        <p:blipFill>
          <a:blip r:embed="rId3" cstate="print"/>
          <a:stretch>
            <a:fillRect/>
          </a:stretch>
        </p:blipFill>
        <p:spPr>
          <a:xfrm>
            <a:off x="4482803" y="2466158"/>
            <a:ext cx="2952328" cy="2880320"/>
          </a:xfrm>
          <a:prstGeom prst="rect">
            <a:avLst/>
          </a:prstGeom>
        </p:spPr>
      </p:pic>
      <p:pic>
        <p:nvPicPr>
          <p:cNvPr id="14" name="Picture 13"/>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24717051" y="5490495"/>
            <a:ext cx="4892566" cy="3600400"/>
          </a:xfrm>
          <a:prstGeom prst="rect">
            <a:avLst/>
          </a:prstGeom>
        </p:spPr>
      </p:pic>
      <p:pic>
        <p:nvPicPr>
          <p:cNvPr id="15" name="Picture 14"/>
          <p:cNvPicPr/>
          <p:nvPr/>
        </p:nvPicPr>
        <p:blipFill>
          <a:blip r:embed="rId5"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26517251" y="9666958"/>
            <a:ext cx="2133600" cy="2600325"/>
          </a:xfrm>
          <a:prstGeom prst="rect">
            <a:avLst/>
          </a:prstGeom>
        </p:spPr>
      </p:pic>
      <p:pic>
        <p:nvPicPr>
          <p:cNvPr id="1026" name="Picture 2"/>
          <p:cNvPicPr>
            <a:picLocks noChangeAspect="1" noChangeArrowheads="1"/>
          </p:cNvPicPr>
          <p:nvPr/>
        </p:nvPicPr>
        <p:blipFill>
          <a:blip r:embed="rId6" cstate="print"/>
          <a:srcRect l="31965" t="22626" r="34914" b="40306"/>
          <a:stretch>
            <a:fillRect/>
          </a:stretch>
        </p:blipFill>
        <p:spPr bwMode="auto">
          <a:xfrm>
            <a:off x="25221107" y="12475270"/>
            <a:ext cx="3860377" cy="3456384"/>
          </a:xfrm>
          <a:prstGeom prst="rect">
            <a:avLst/>
          </a:prstGeom>
          <a:noFill/>
          <a:ln w="9525">
            <a:noFill/>
            <a:miter lim="800000"/>
            <a:headEnd/>
            <a:tailEnd/>
          </a:ln>
        </p:spPr>
      </p:pic>
      <p:graphicFrame>
        <p:nvGraphicFramePr>
          <p:cNvPr id="16" name="Table 15"/>
          <p:cNvGraphicFramePr>
            <a:graphicFrameLocks noGrp="1"/>
          </p:cNvGraphicFramePr>
          <p:nvPr/>
        </p:nvGraphicFramePr>
        <p:xfrm>
          <a:off x="24482720" y="16723742"/>
          <a:ext cx="5634931" cy="1585595"/>
        </p:xfrm>
        <a:graphic>
          <a:graphicData uri="http://schemas.openxmlformats.org/drawingml/2006/table">
            <a:tbl>
              <a:tblPr/>
              <a:tblGrid>
                <a:gridCol w="1379923"/>
                <a:gridCol w="1063752"/>
                <a:gridCol w="1063752"/>
                <a:gridCol w="1063752"/>
                <a:gridCol w="1063752"/>
              </a:tblGrid>
              <a:tr h="0">
                <a:tc rowSpan="2">
                  <a:txBody>
                    <a:bodyPr/>
                    <a:lstStyle/>
                    <a:p>
                      <a:pPr algn="just" latinLnBrk="1">
                        <a:lnSpc>
                          <a:spcPct val="115000"/>
                        </a:lnSpc>
                        <a:spcAft>
                          <a:spcPts val="0"/>
                        </a:spcAft>
                      </a:pPr>
                      <a:endParaRPr lang="en-US" sz="1200" kern="100">
                        <a:solidFill>
                          <a:srgbClr val="FFFFFF"/>
                        </a:solidFill>
                        <a:latin typeface="Calibri"/>
                        <a:ea typeface="Malgun Gothic"/>
                        <a:cs typeface="Times New Roman"/>
                      </a:endParaRPr>
                    </a:p>
                    <a:p>
                      <a:pPr algn="just" latinLnBrk="1">
                        <a:lnSpc>
                          <a:spcPct val="115000"/>
                        </a:lnSpc>
                        <a:spcAft>
                          <a:spcPts val="0"/>
                        </a:spcAft>
                      </a:pPr>
                      <a:r>
                        <a:rPr lang="en-US" sz="1200" b="1" kern="100">
                          <a:solidFill>
                            <a:srgbClr val="FFFFFF"/>
                          </a:solidFill>
                          <a:latin typeface="Calibri"/>
                          <a:ea typeface="Malgun Gothic"/>
                          <a:cs typeface="Times New Roman"/>
                        </a:rPr>
                        <a:t>School</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gridSpan="2">
                  <a:txBody>
                    <a:bodyPr/>
                    <a:lstStyle/>
                    <a:p>
                      <a:pPr algn="ctr" latinLnBrk="1">
                        <a:lnSpc>
                          <a:spcPct val="115000"/>
                        </a:lnSpc>
                        <a:spcAft>
                          <a:spcPts val="0"/>
                        </a:spcAft>
                      </a:pPr>
                      <a:r>
                        <a:rPr lang="en-US" sz="1200" b="1" kern="100">
                          <a:solidFill>
                            <a:srgbClr val="FFFFFF"/>
                          </a:solidFill>
                          <a:latin typeface="Calibri"/>
                          <a:ea typeface="Malgun Gothic"/>
                          <a:cs typeface="Times New Roman"/>
                        </a:rPr>
                        <a:t>standard v</a:t>
                      </a:r>
                      <a:endParaRPr lang="en-IE" sz="1000" kern="100">
                        <a:latin typeface="Malgun Gothic"/>
                        <a:ea typeface="Malgun Gothic"/>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hMerge="1">
                  <a:txBody>
                    <a:bodyPr/>
                    <a:lstStyle/>
                    <a:p>
                      <a:endParaRPr lang="en-IE"/>
                    </a:p>
                  </a:txBody>
                  <a:tcPr/>
                </a:tc>
                <a:tc gridSpan="2">
                  <a:txBody>
                    <a:bodyPr/>
                    <a:lstStyle/>
                    <a:p>
                      <a:pPr algn="ctr" latinLnBrk="1">
                        <a:lnSpc>
                          <a:spcPct val="115000"/>
                        </a:lnSpc>
                        <a:spcAft>
                          <a:spcPts val="0"/>
                        </a:spcAft>
                      </a:pPr>
                      <a:r>
                        <a:rPr lang="en-US" sz="1200" b="1" kern="100">
                          <a:solidFill>
                            <a:srgbClr val="FFFFFF"/>
                          </a:solidFill>
                          <a:latin typeface="Calibri"/>
                          <a:ea typeface="Malgun Gothic"/>
                          <a:cs typeface="Times New Roman"/>
                        </a:rPr>
                        <a:t>standard vi</a:t>
                      </a:r>
                      <a:endParaRPr lang="en-IE" sz="1000" kern="100">
                        <a:latin typeface="Malgun Gothic"/>
                        <a:ea typeface="Malgun Gothic"/>
                        <a:cs typeface="Times New Roman"/>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hMerge="1">
                  <a:txBody>
                    <a:bodyPr/>
                    <a:lstStyle/>
                    <a:p>
                      <a:endParaRPr lang="en-IE"/>
                    </a:p>
                  </a:txBody>
                  <a:tcPr/>
                </a:tc>
              </a:tr>
              <a:tr h="0">
                <a:tc vMerge="1">
                  <a:txBody>
                    <a:bodyPr/>
                    <a:lstStyle/>
                    <a:p>
                      <a:endParaRPr lang="en-IE"/>
                    </a:p>
                  </a:txBody>
                  <a:tcPr/>
                </a:tc>
                <a:tc>
                  <a:txBody>
                    <a:bodyPr/>
                    <a:lstStyle/>
                    <a:p>
                      <a:pPr algn="ctr" latinLnBrk="1">
                        <a:lnSpc>
                          <a:spcPct val="115000"/>
                        </a:lnSpc>
                        <a:spcAft>
                          <a:spcPts val="0"/>
                        </a:spcAft>
                      </a:pPr>
                      <a:r>
                        <a:rPr lang="en-US" sz="1200" b="1" kern="100">
                          <a:latin typeface="Calibri"/>
                          <a:ea typeface="Malgun Gothic"/>
                          <a:cs typeface="Times New Roman"/>
                        </a:rPr>
                        <a:t>positive</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latinLnBrk="1">
                        <a:lnSpc>
                          <a:spcPct val="115000"/>
                        </a:lnSpc>
                        <a:spcAft>
                          <a:spcPts val="0"/>
                        </a:spcAft>
                      </a:pPr>
                      <a:r>
                        <a:rPr lang="en-US" sz="1200" b="1" kern="100">
                          <a:latin typeface="Calibri"/>
                          <a:ea typeface="Malgun Gothic"/>
                          <a:cs typeface="Times New Roman"/>
                        </a:rPr>
                        <a:t>negative</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latinLnBrk="1">
                        <a:lnSpc>
                          <a:spcPct val="115000"/>
                        </a:lnSpc>
                        <a:spcAft>
                          <a:spcPts val="0"/>
                        </a:spcAft>
                      </a:pPr>
                      <a:r>
                        <a:rPr lang="en-US" sz="1200" b="1" kern="100">
                          <a:latin typeface="Calibri"/>
                          <a:ea typeface="Malgun Gothic"/>
                          <a:cs typeface="Times New Roman"/>
                        </a:rPr>
                        <a:t>positive</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latinLnBrk="1">
                        <a:lnSpc>
                          <a:spcPct val="115000"/>
                        </a:lnSpc>
                        <a:spcAft>
                          <a:spcPts val="0"/>
                        </a:spcAft>
                      </a:pPr>
                      <a:r>
                        <a:rPr lang="en-US" sz="1200" b="1" kern="100">
                          <a:latin typeface="Calibri"/>
                          <a:ea typeface="Malgun Gothic"/>
                          <a:cs typeface="Times New Roman"/>
                        </a:rPr>
                        <a:t>negative</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0">
                <a:tc>
                  <a:txBody>
                    <a:bodyPr/>
                    <a:lstStyle/>
                    <a:p>
                      <a:pPr algn="just" latinLnBrk="1">
                        <a:lnSpc>
                          <a:spcPct val="115000"/>
                        </a:lnSpc>
                        <a:spcAft>
                          <a:spcPts val="0"/>
                        </a:spcAft>
                      </a:pPr>
                      <a:r>
                        <a:rPr lang="en-US" sz="1200" b="1" kern="100">
                          <a:solidFill>
                            <a:srgbClr val="FFFFFF"/>
                          </a:solidFill>
                          <a:latin typeface="Calibri"/>
                          <a:ea typeface="Malgun Gothic"/>
                          <a:cs typeface="Times New Roman"/>
                        </a:rPr>
                        <a:t>Raskazone</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latinLnBrk="1">
                        <a:lnSpc>
                          <a:spcPct val="115000"/>
                        </a:lnSpc>
                        <a:spcAft>
                          <a:spcPts val="0"/>
                        </a:spcAft>
                      </a:pPr>
                      <a:r>
                        <a:rPr lang="en-US" sz="1200" b="1" kern="100">
                          <a:latin typeface="Calibri"/>
                          <a:ea typeface="Malgun Gothic"/>
                          <a:cs typeface="Times New Roman"/>
                        </a:rPr>
                        <a:t>25</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latinLnBrk="1">
                        <a:lnSpc>
                          <a:spcPct val="115000"/>
                        </a:lnSpc>
                        <a:spcAft>
                          <a:spcPts val="0"/>
                        </a:spcAft>
                      </a:pPr>
                      <a:r>
                        <a:rPr lang="en-US" sz="1200" b="1" kern="100">
                          <a:latin typeface="Calibri"/>
                          <a:ea typeface="Malgun Gothic"/>
                          <a:cs typeface="Times New Roman"/>
                        </a:rPr>
                        <a:t>05</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latinLnBrk="1">
                        <a:lnSpc>
                          <a:spcPct val="115000"/>
                        </a:lnSpc>
                        <a:spcAft>
                          <a:spcPts val="0"/>
                        </a:spcAft>
                      </a:pPr>
                      <a:r>
                        <a:rPr lang="en-US" sz="1200" b="1" kern="100">
                          <a:latin typeface="Calibri"/>
                          <a:ea typeface="Malgun Gothic"/>
                          <a:cs typeface="Times New Roman"/>
                        </a:rPr>
                        <a:t>27</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latinLnBrk="1">
                        <a:lnSpc>
                          <a:spcPct val="115000"/>
                        </a:lnSpc>
                        <a:spcAft>
                          <a:spcPts val="0"/>
                        </a:spcAft>
                      </a:pPr>
                      <a:r>
                        <a:rPr lang="en-US" sz="1200" b="1" kern="100">
                          <a:latin typeface="Calibri"/>
                          <a:ea typeface="Malgun Gothic"/>
                          <a:cs typeface="Times New Roman"/>
                        </a:rPr>
                        <a:t>03</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0">
                <a:tc>
                  <a:txBody>
                    <a:bodyPr/>
                    <a:lstStyle/>
                    <a:p>
                      <a:pPr algn="just" latinLnBrk="1">
                        <a:lnSpc>
                          <a:spcPct val="115000"/>
                        </a:lnSpc>
                        <a:spcAft>
                          <a:spcPts val="0"/>
                        </a:spcAft>
                      </a:pPr>
                      <a:r>
                        <a:rPr lang="en-US" sz="1200" b="1" kern="100">
                          <a:solidFill>
                            <a:srgbClr val="FFFFFF"/>
                          </a:solidFill>
                          <a:latin typeface="Calibri"/>
                          <a:ea typeface="Malgun Gothic"/>
                          <a:cs typeface="Times New Roman"/>
                        </a:rPr>
                        <a:t>Percentage (%) </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latinLnBrk="1">
                        <a:lnSpc>
                          <a:spcPct val="115000"/>
                        </a:lnSpc>
                        <a:spcAft>
                          <a:spcPts val="0"/>
                        </a:spcAft>
                      </a:pPr>
                      <a:r>
                        <a:rPr lang="en-US" sz="1200" b="1" kern="100">
                          <a:latin typeface="Calibri"/>
                          <a:ea typeface="Malgun Gothic"/>
                          <a:cs typeface="Times New Roman"/>
                        </a:rPr>
                        <a:t>83.33</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latinLnBrk="1">
                        <a:lnSpc>
                          <a:spcPct val="115000"/>
                        </a:lnSpc>
                        <a:spcAft>
                          <a:spcPts val="0"/>
                        </a:spcAft>
                      </a:pPr>
                      <a:r>
                        <a:rPr lang="en-US" sz="1200" b="1" kern="100">
                          <a:latin typeface="Calibri"/>
                          <a:ea typeface="Malgun Gothic"/>
                          <a:cs typeface="Times New Roman"/>
                        </a:rPr>
                        <a:t>16.67</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latinLnBrk="1">
                        <a:lnSpc>
                          <a:spcPct val="115000"/>
                        </a:lnSpc>
                        <a:spcAft>
                          <a:spcPts val="0"/>
                        </a:spcAft>
                      </a:pPr>
                      <a:r>
                        <a:rPr lang="en-US" sz="1200" b="1" kern="100">
                          <a:latin typeface="Calibri"/>
                          <a:ea typeface="Malgun Gothic"/>
                          <a:cs typeface="Times New Roman"/>
                        </a:rPr>
                        <a:t>90</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latinLnBrk="1">
                        <a:lnSpc>
                          <a:spcPct val="115000"/>
                        </a:lnSpc>
                        <a:spcAft>
                          <a:spcPts val="0"/>
                        </a:spcAft>
                      </a:pPr>
                      <a:r>
                        <a:rPr lang="en-US" sz="1200" b="1" kern="100">
                          <a:latin typeface="Calibri"/>
                          <a:ea typeface="Malgun Gothic"/>
                          <a:cs typeface="Times New Roman"/>
                        </a:rPr>
                        <a:t>10</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0">
                <a:tc>
                  <a:txBody>
                    <a:bodyPr/>
                    <a:lstStyle/>
                    <a:p>
                      <a:pPr algn="just" latinLnBrk="1">
                        <a:lnSpc>
                          <a:spcPct val="115000"/>
                        </a:lnSpc>
                        <a:spcAft>
                          <a:spcPts val="0"/>
                        </a:spcAft>
                      </a:pPr>
                      <a:r>
                        <a:rPr lang="en-US" sz="1200" b="1" kern="100">
                          <a:solidFill>
                            <a:srgbClr val="FFFFFF"/>
                          </a:solidFill>
                          <a:latin typeface="Calibri"/>
                          <a:ea typeface="Malgun Gothic"/>
                          <a:cs typeface="Times New Roman"/>
                        </a:rPr>
                        <a:t>Avicenna</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latinLnBrk="1">
                        <a:lnSpc>
                          <a:spcPct val="115000"/>
                        </a:lnSpc>
                        <a:spcAft>
                          <a:spcPts val="0"/>
                        </a:spcAft>
                      </a:pPr>
                      <a:r>
                        <a:rPr lang="en-US" sz="1200" b="1" kern="100">
                          <a:latin typeface="Calibri"/>
                          <a:ea typeface="Malgun Gothic"/>
                          <a:cs typeface="Times New Roman"/>
                        </a:rPr>
                        <a:t>20</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latinLnBrk="1">
                        <a:lnSpc>
                          <a:spcPct val="115000"/>
                        </a:lnSpc>
                        <a:spcAft>
                          <a:spcPts val="0"/>
                        </a:spcAft>
                      </a:pPr>
                      <a:r>
                        <a:rPr lang="en-US" sz="1200" b="1" kern="100">
                          <a:latin typeface="Calibri"/>
                          <a:ea typeface="Malgun Gothic"/>
                          <a:cs typeface="Times New Roman"/>
                        </a:rPr>
                        <a:t>09</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latinLnBrk="1">
                        <a:lnSpc>
                          <a:spcPct val="115000"/>
                        </a:lnSpc>
                        <a:spcAft>
                          <a:spcPts val="0"/>
                        </a:spcAft>
                      </a:pPr>
                      <a:r>
                        <a:rPr lang="en-US" sz="1200" b="1" kern="100">
                          <a:latin typeface="Calibri"/>
                          <a:ea typeface="Malgun Gothic"/>
                          <a:cs typeface="Times New Roman"/>
                        </a:rPr>
                        <a:t>25</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latinLnBrk="1">
                        <a:lnSpc>
                          <a:spcPct val="115000"/>
                        </a:lnSpc>
                        <a:spcAft>
                          <a:spcPts val="0"/>
                        </a:spcAft>
                      </a:pPr>
                      <a:r>
                        <a:rPr lang="en-US" sz="1200" b="1" kern="100">
                          <a:latin typeface="Calibri"/>
                          <a:ea typeface="Malgun Gothic"/>
                          <a:cs typeface="Times New Roman"/>
                        </a:rPr>
                        <a:t>05</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0">
                <a:tc>
                  <a:txBody>
                    <a:bodyPr/>
                    <a:lstStyle/>
                    <a:p>
                      <a:pPr algn="just" latinLnBrk="1">
                        <a:lnSpc>
                          <a:spcPct val="115000"/>
                        </a:lnSpc>
                        <a:spcAft>
                          <a:spcPts val="0"/>
                        </a:spcAft>
                      </a:pPr>
                      <a:r>
                        <a:rPr lang="en-US" sz="1200" b="1" kern="100">
                          <a:solidFill>
                            <a:srgbClr val="FFFFFF"/>
                          </a:solidFill>
                          <a:latin typeface="Calibri"/>
                          <a:ea typeface="Malgun Gothic"/>
                          <a:cs typeface="Times New Roman"/>
                        </a:rPr>
                        <a:t>Percentage (%)</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latinLnBrk="1">
                        <a:lnSpc>
                          <a:spcPct val="115000"/>
                        </a:lnSpc>
                        <a:spcAft>
                          <a:spcPts val="0"/>
                        </a:spcAft>
                      </a:pPr>
                      <a:r>
                        <a:rPr lang="en-US" sz="1200" b="1" kern="100">
                          <a:latin typeface="Calibri"/>
                          <a:ea typeface="Malgun Gothic"/>
                          <a:cs typeface="Times New Roman"/>
                        </a:rPr>
                        <a:t>68.97</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latinLnBrk="1">
                        <a:lnSpc>
                          <a:spcPct val="115000"/>
                        </a:lnSpc>
                        <a:spcAft>
                          <a:spcPts val="0"/>
                        </a:spcAft>
                      </a:pPr>
                      <a:r>
                        <a:rPr lang="en-US" sz="1200" b="1" kern="100">
                          <a:latin typeface="Calibri"/>
                          <a:ea typeface="Malgun Gothic"/>
                          <a:cs typeface="Times New Roman"/>
                        </a:rPr>
                        <a:t>31.03</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latinLnBrk="1">
                        <a:lnSpc>
                          <a:spcPct val="115000"/>
                        </a:lnSpc>
                        <a:spcAft>
                          <a:spcPts val="0"/>
                        </a:spcAft>
                      </a:pPr>
                      <a:r>
                        <a:rPr lang="en-US" sz="1200" b="1" kern="100">
                          <a:latin typeface="Calibri"/>
                          <a:ea typeface="Malgun Gothic"/>
                          <a:cs typeface="Times New Roman"/>
                        </a:rPr>
                        <a:t>83.33</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latinLnBrk="1">
                        <a:lnSpc>
                          <a:spcPct val="115000"/>
                        </a:lnSpc>
                        <a:spcAft>
                          <a:spcPts val="0"/>
                        </a:spcAft>
                      </a:pPr>
                      <a:r>
                        <a:rPr lang="en-US" sz="1200" b="1" kern="100">
                          <a:latin typeface="Calibri"/>
                          <a:ea typeface="Malgun Gothic"/>
                          <a:cs typeface="Times New Roman"/>
                        </a:rPr>
                        <a:t>16.67</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0">
                <a:tc>
                  <a:txBody>
                    <a:bodyPr/>
                    <a:lstStyle/>
                    <a:p>
                      <a:pPr algn="just" latinLnBrk="1">
                        <a:lnSpc>
                          <a:spcPct val="115000"/>
                        </a:lnSpc>
                        <a:spcAft>
                          <a:spcPts val="0"/>
                        </a:spcAft>
                      </a:pPr>
                      <a:r>
                        <a:rPr lang="en-US" sz="1200" b="1" kern="100">
                          <a:solidFill>
                            <a:srgbClr val="FFFFFF"/>
                          </a:solidFill>
                          <a:latin typeface="Calibri"/>
                          <a:ea typeface="Malgun Gothic"/>
                          <a:cs typeface="Times New Roman"/>
                        </a:rPr>
                        <a:t>Eben-ezeri</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latinLnBrk="1">
                        <a:lnSpc>
                          <a:spcPct val="115000"/>
                        </a:lnSpc>
                        <a:spcAft>
                          <a:spcPts val="0"/>
                        </a:spcAft>
                      </a:pPr>
                      <a:r>
                        <a:rPr lang="en-US" sz="1200" b="1" kern="100">
                          <a:latin typeface="Calibri"/>
                          <a:ea typeface="Malgun Gothic"/>
                          <a:cs typeface="Times New Roman"/>
                        </a:rPr>
                        <a:t>27</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latinLnBrk="1">
                        <a:lnSpc>
                          <a:spcPct val="115000"/>
                        </a:lnSpc>
                        <a:spcAft>
                          <a:spcPts val="0"/>
                        </a:spcAft>
                      </a:pPr>
                      <a:r>
                        <a:rPr lang="en-US" sz="1200" b="1" kern="100">
                          <a:latin typeface="Calibri"/>
                          <a:ea typeface="Malgun Gothic"/>
                          <a:cs typeface="Times New Roman"/>
                        </a:rPr>
                        <a:t>03</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latinLnBrk="1">
                        <a:lnSpc>
                          <a:spcPct val="115000"/>
                        </a:lnSpc>
                        <a:spcAft>
                          <a:spcPts val="0"/>
                        </a:spcAft>
                      </a:pPr>
                      <a:r>
                        <a:rPr lang="en-US" sz="1200" b="1" kern="100">
                          <a:latin typeface="Calibri"/>
                          <a:ea typeface="Malgun Gothic"/>
                          <a:cs typeface="Times New Roman"/>
                        </a:rPr>
                        <a:t>29</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latinLnBrk="1">
                        <a:lnSpc>
                          <a:spcPct val="115000"/>
                        </a:lnSpc>
                        <a:spcAft>
                          <a:spcPts val="0"/>
                        </a:spcAft>
                      </a:pPr>
                      <a:r>
                        <a:rPr lang="en-US" sz="1200" b="1" kern="100">
                          <a:latin typeface="Calibri"/>
                          <a:ea typeface="Malgun Gothic"/>
                          <a:cs typeface="Times New Roman"/>
                        </a:rPr>
                        <a:t>01</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0">
                <a:tc>
                  <a:txBody>
                    <a:bodyPr/>
                    <a:lstStyle/>
                    <a:p>
                      <a:pPr algn="just" latinLnBrk="1">
                        <a:lnSpc>
                          <a:spcPct val="115000"/>
                        </a:lnSpc>
                        <a:spcAft>
                          <a:spcPts val="0"/>
                        </a:spcAft>
                      </a:pPr>
                      <a:r>
                        <a:rPr lang="en-US" sz="1200" b="1" kern="100">
                          <a:solidFill>
                            <a:srgbClr val="FFFFFF"/>
                          </a:solidFill>
                          <a:latin typeface="Calibri"/>
                          <a:ea typeface="Malgun Gothic"/>
                          <a:cs typeface="Times New Roman"/>
                        </a:rPr>
                        <a:t>Percentage (%)</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latinLnBrk="1">
                        <a:lnSpc>
                          <a:spcPct val="115000"/>
                        </a:lnSpc>
                        <a:spcAft>
                          <a:spcPts val="0"/>
                        </a:spcAft>
                      </a:pPr>
                      <a:r>
                        <a:rPr lang="en-US" sz="1200" b="1" kern="100">
                          <a:latin typeface="Calibri"/>
                          <a:ea typeface="Malgun Gothic"/>
                          <a:cs typeface="Times New Roman"/>
                        </a:rPr>
                        <a:t>90</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latinLnBrk="1">
                        <a:lnSpc>
                          <a:spcPct val="115000"/>
                        </a:lnSpc>
                        <a:spcAft>
                          <a:spcPts val="0"/>
                        </a:spcAft>
                      </a:pPr>
                      <a:r>
                        <a:rPr lang="en-US" sz="1200" b="1" kern="100">
                          <a:latin typeface="Calibri"/>
                          <a:ea typeface="Malgun Gothic"/>
                          <a:cs typeface="Times New Roman"/>
                        </a:rPr>
                        <a:t>10</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latinLnBrk="1">
                        <a:lnSpc>
                          <a:spcPct val="115000"/>
                        </a:lnSpc>
                        <a:spcAft>
                          <a:spcPts val="0"/>
                        </a:spcAft>
                      </a:pPr>
                      <a:r>
                        <a:rPr lang="en-US" sz="1200" b="1" kern="100">
                          <a:latin typeface="Calibri"/>
                          <a:ea typeface="Malgun Gothic"/>
                          <a:cs typeface="Times New Roman"/>
                        </a:rPr>
                        <a:t>96.67</a:t>
                      </a:r>
                      <a:endParaRPr lang="en-IE" sz="1000" kern="10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ctr" latinLnBrk="1">
                        <a:lnSpc>
                          <a:spcPct val="115000"/>
                        </a:lnSpc>
                        <a:spcAft>
                          <a:spcPts val="0"/>
                        </a:spcAft>
                      </a:pPr>
                      <a:r>
                        <a:rPr lang="en-US" sz="1200" b="1" kern="100" dirty="0">
                          <a:latin typeface="Calibri"/>
                          <a:ea typeface="Malgun Gothic"/>
                          <a:cs typeface="Times New Roman"/>
                        </a:rPr>
                        <a:t>3.33</a:t>
                      </a:r>
                      <a:endParaRPr lang="en-IE" sz="1000" kern="100" dirty="0">
                        <a:latin typeface="Malgun Gothic"/>
                        <a:ea typeface="Malgun Gothic"/>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bl>
          </a:graphicData>
        </a:graphic>
      </p:graphicFrame>
      <p:graphicFrame>
        <p:nvGraphicFramePr>
          <p:cNvPr id="17" name="Chart 16"/>
          <p:cNvGraphicFramePr/>
          <p:nvPr/>
        </p:nvGraphicFramePr>
        <p:xfrm>
          <a:off x="25149099" y="18811974"/>
          <a:ext cx="4572000" cy="239077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Chart 17"/>
          <p:cNvGraphicFramePr/>
          <p:nvPr/>
        </p:nvGraphicFramePr>
        <p:xfrm>
          <a:off x="25221107" y="21764302"/>
          <a:ext cx="4552950" cy="2657475"/>
        </p:xfrm>
        <a:graphic>
          <a:graphicData uri="http://schemas.openxmlformats.org/drawingml/2006/chart">
            <c:chart xmlns:c="http://schemas.openxmlformats.org/drawingml/2006/chart" xmlns:r="http://schemas.openxmlformats.org/officeDocument/2006/relationships" r:id="rId8"/>
          </a:graphicData>
        </a:graphic>
      </p:graphicFrame>
      <p:pic>
        <p:nvPicPr>
          <p:cNvPr id="19" name="Picture 18"/>
          <p:cNvPicPr/>
          <p:nvPr/>
        </p:nvPicPr>
        <p:blipFill rotWithShape="1">
          <a:blip r:embed="rId9" cstate="print"/>
          <a:srcRect l="11471" t="12767" r="12909" b="4753"/>
          <a:stretch/>
        </p:blipFill>
        <p:spPr bwMode="auto">
          <a:xfrm>
            <a:off x="25293115" y="25004662"/>
            <a:ext cx="4476006" cy="2232248"/>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ext>
          </a:extLst>
        </p:spPr>
      </p:pic>
      <p:pic>
        <p:nvPicPr>
          <p:cNvPr id="20" name="Picture 19"/>
          <p:cNvPicPr/>
          <p:nvPr/>
        </p:nvPicPr>
        <p:blipFill rotWithShape="1">
          <a:blip r:embed="rId10" cstate="print"/>
          <a:srcRect l="9473" t="11170" r="9252" b="16221"/>
          <a:stretch/>
        </p:blipFill>
        <p:spPr bwMode="auto">
          <a:xfrm>
            <a:off x="25365123" y="27812975"/>
            <a:ext cx="4442098" cy="2016224"/>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ext>
          </a:extLst>
        </p:spPr>
      </p:pic>
      <p:sp>
        <p:nvSpPr>
          <p:cNvPr id="21" name="TextBox 20"/>
          <p:cNvSpPr txBox="1"/>
          <p:nvPr/>
        </p:nvSpPr>
        <p:spPr>
          <a:xfrm>
            <a:off x="7219107" y="38949650"/>
            <a:ext cx="22322480" cy="3231416"/>
          </a:xfrm>
          <a:prstGeom prst="roundRect">
            <a:avLst>
              <a:gd name="adj" fmla="val 4739"/>
            </a:avLst>
          </a:prstGeom>
          <a:noFill/>
          <a:ln>
            <a:solidFill>
              <a:schemeClr val="accent1"/>
            </a:solidFill>
          </a:ln>
        </p:spPr>
        <p:txBody>
          <a:bodyPr wrap="square" rtlCol="0">
            <a:spAutoFit/>
          </a:bodyPr>
          <a:lstStyle/>
          <a:p>
            <a:pPr algn="just"/>
            <a:r>
              <a:rPr lang="en-IE" sz="4000" b="1" dirty="0" smtClean="0">
                <a:latin typeface="Calibri" pitchFamily="34" charset="0"/>
                <a:cs typeface="Calibri" pitchFamily="34" charset="0"/>
              </a:rPr>
              <a:t>References:</a:t>
            </a:r>
          </a:p>
          <a:p>
            <a:pPr latinLnBrk="1"/>
            <a:r>
              <a:rPr lang="en-US" sz="4000" dirty="0" err="1" smtClean="0"/>
              <a:t>Duckett</a:t>
            </a:r>
            <a:r>
              <a:rPr lang="en-US" sz="4000" dirty="0" smtClean="0"/>
              <a:t>, J. (2011). </a:t>
            </a:r>
            <a:r>
              <a:rPr lang="en-US" sz="4000" b="1" i="1" dirty="0" smtClean="0"/>
              <a:t>HTML and </a:t>
            </a:r>
            <a:r>
              <a:rPr lang="en-US" sz="4000" b="1" i="1" dirty="0" err="1" smtClean="0"/>
              <a:t>CSS_Design</a:t>
            </a:r>
            <a:r>
              <a:rPr lang="en-US" sz="4000" b="1" i="1" dirty="0" smtClean="0"/>
              <a:t> and Build Websites-Wiley</a:t>
            </a:r>
            <a:r>
              <a:rPr lang="en-US" sz="4000" i="1" dirty="0" smtClean="0"/>
              <a:t>.</a:t>
            </a:r>
            <a:r>
              <a:rPr lang="en-US" sz="4000" dirty="0" smtClean="0"/>
              <a:t> Canada: </a:t>
            </a:r>
            <a:r>
              <a:rPr lang="en-US" sz="4000" dirty="0" err="1" smtClean="0"/>
              <a:t>Yourth</a:t>
            </a:r>
            <a:r>
              <a:rPr lang="en-US" sz="4000" dirty="0" smtClean="0"/>
              <a:t>-Core.</a:t>
            </a:r>
            <a:endParaRPr lang="en-IE" sz="4000" dirty="0" smtClean="0"/>
          </a:p>
          <a:p>
            <a:pPr latinLnBrk="1"/>
            <a:r>
              <a:rPr lang="en-US" sz="4000" dirty="0" smtClean="0"/>
              <a:t>Michael, E. (2007). </a:t>
            </a:r>
            <a:r>
              <a:rPr lang="en-US" sz="4000" b="1" i="1" dirty="0" err="1" smtClean="0"/>
              <a:t>MySQL_Step</a:t>
            </a:r>
            <a:r>
              <a:rPr lang="en-US" sz="4000" b="1" i="1" dirty="0" smtClean="0"/>
              <a:t>-by-Step Guide to Creating Database-Driven Web sites-</a:t>
            </a:r>
            <a:r>
              <a:rPr lang="en-US" sz="4000" i="1" dirty="0" smtClean="0"/>
              <a:t>O’Reilly Media .</a:t>
            </a:r>
            <a:r>
              <a:rPr lang="en-US" sz="4000" dirty="0" smtClean="0"/>
              <a:t> India: GDH.</a:t>
            </a:r>
            <a:endParaRPr lang="en-IE" sz="4000" dirty="0" smtClean="0"/>
          </a:p>
          <a:p>
            <a:pPr latinLnBrk="1"/>
            <a:r>
              <a:rPr lang="en-US" sz="4000" dirty="0" err="1" smtClean="0"/>
              <a:t>Omari</a:t>
            </a:r>
            <a:r>
              <a:rPr lang="en-US" sz="4000" dirty="0" smtClean="0"/>
              <a:t>, M. (2010). </a:t>
            </a:r>
            <a:r>
              <a:rPr lang="en-US" sz="4000" b="1" i="1" dirty="0" smtClean="0"/>
              <a:t>System analysis and design –Mitchell McGraw-Hill Watsonville</a:t>
            </a:r>
            <a:r>
              <a:rPr lang="en-US" sz="4000" i="1" dirty="0" smtClean="0"/>
              <a:t>.</a:t>
            </a:r>
            <a:r>
              <a:rPr lang="en-US" sz="4000" dirty="0" smtClean="0"/>
              <a:t> Ghana: SSL.</a:t>
            </a:r>
            <a:endParaRPr lang="en-IE" sz="4000" b="1" dirty="0" smtClean="0">
              <a:latin typeface="Calibri" pitchFamily="34" charset="0"/>
              <a:cs typeface="Calibri"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Custom 8">
      <a:dk1>
        <a:sysClr val="windowText" lastClr="000000"/>
      </a:dk1>
      <a:lt1>
        <a:sysClr val="window" lastClr="FFFFFF"/>
      </a:lt1>
      <a:dk2>
        <a:srgbClr val="4E5B6F"/>
      </a:dk2>
      <a:lt2>
        <a:srgbClr val="FFFFFF"/>
      </a:lt2>
      <a:accent1>
        <a:srgbClr val="FFFF00"/>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2">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tf00001233</Template>
  <TotalTime>1461</TotalTime>
  <Words>627</Words>
  <Application>Microsoft Office PowerPoint</Application>
  <PresentationFormat>Custom</PresentationFormat>
  <Paragraphs>73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Parallax</vt:lpstr>
      <vt:lpstr>Slide 1</vt:lpstr>
    </vt:vector>
  </TitlesOfParts>
  <Company>Department of Agriculture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brendan.doggett</dc:creator>
  <cp:lastModifiedBy>brendan.doggett</cp:lastModifiedBy>
  <cp:revision>31</cp:revision>
  <dcterms:created xsi:type="dcterms:W3CDTF">2017-06-12T14:55:52Z</dcterms:created>
  <dcterms:modified xsi:type="dcterms:W3CDTF">2017-07-10T12:57:32Z</dcterms:modified>
</cp:coreProperties>
</file>