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Lst>
  <p:sldSz cx="30279975" cy="42808525"/>
  <p:notesSz cx="6858000" cy="9144000"/>
  <p:defaultTextStyle>
    <a:defPPr>
      <a:defRPr lang="en-US"/>
    </a:defPPr>
    <a:lvl1pPr marL="0" algn="l" defTabSz="4176188" rtl="0" eaLnBrk="1" latinLnBrk="0" hangingPunct="1">
      <a:defRPr sz="8400" kern="1200">
        <a:solidFill>
          <a:schemeClr val="tx1"/>
        </a:solidFill>
        <a:latin typeface="+mn-lt"/>
        <a:ea typeface="+mn-ea"/>
        <a:cs typeface="+mn-cs"/>
      </a:defRPr>
    </a:lvl1pPr>
    <a:lvl2pPr marL="2088094" algn="l" defTabSz="4176188" rtl="0" eaLnBrk="1" latinLnBrk="0" hangingPunct="1">
      <a:defRPr sz="8400" kern="1200">
        <a:solidFill>
          <a:schemeClr val="tx1"/>
        </a:solidFill>
        <a:latin typeface="+mn-lt"/>
        <a:ea typeface="+mn-ea"/>
        <a:cs typeface="+mn-cs"/>
      </a:defRPr>
    </a:lvl2pPr>
    <a:lvl3pPr marL="4176188" algn="l" defTabSz="4176188" rtl="0" eaLnBrk="1" latinLnBrk="0" hangingPunct="1">
      <a:defRPr sz="8400" kern="1200">
        <a:solidFill>
          <a:schemeClr val="tx1"/>
        </a:solidFill>
        <a:latin typeface="+mn-lt"/>
        <a:ea typeface="+mn-ea"/>
        <a:cs typeface="+mn-cs"/>
      </a:defRPr>
    </a:lvl3pPr>
    <a:lvl4pPr marL="6264281" algn="l" defTabSz="4176188" rtl="0" eaLnBrk="1" latinLnBrk="0" hangingPunct="1">
      <a:defRPr sz="8400" kern="1200">
        <a:solidFill>
          <a:schemeClr val="tx1"/>
        </a:solidFill>
        <a:latin typeface="+mn-lt"/>
        <a:ea typeface="+mn-ea"/>
        <a:cs typeface="+mn-cs"/>
      </a:defRPr>
    </a:lvl4pPr>
    <a:lvl5pPr marL="8352375" algn="l" defTabSz="4176188" rtl="0" eaLnBrk="1" latinLnBrk="0" hangingPunct="1">
      <a:defRPr sz="8400" kern="1200">
        <a:solidFill>
          <a:schemeClr val="tx1"/>
        </a:solidFill>
        <a:latin typeface="+mn-lt"/>
        <a:ea typeface="+mn-ea"/>
        <a:cs typeface="+mn-cs"/>
      </a:defRPr>
    </a:lvl5pPr>
    <a:lvl6pPr marL="10440469" algn="l" defTabSz="4176188" rtl="0" eaLnBrk="1" latinLnBrk="0" hangingPunct="1">
      <a:defRPr sz="8400" kern="1200">
        <a:solidFill>
          <a:schemeClr val="tx1"/>
        </a:solidFill>
        <a:latin typeface="+mn-lt"/>
        <a:ea typeface="+mn-ea"/>
        <a:cs typeface="+mn-cs"/>
      </a:defRPr>
    </a:lvl6pPr>
    <a:lvl7pPr marL="12528563" algn="l" defTabSz="4176188" rtl="0" eaLnBrk="1" latinLnBrk="0" hangingPunct="1">
      <a:defRPr sz="8400" kern="1200">
        <a:solidFill>
          <a:schemeClr val="tx1"/>
        </a:solidFill>
        <a:latin typeface="+mn-lt"/>
        <a:ea typeface="+mn-ea"/>
        <a:cs typeface="+mn-cs"/>
      </a:defRPr>
    </a:lvl7pPr>
    <a:lvl8pPr marL="14616657" algn="l" defTabSz="4176188" rtl="0" eaLnBrk="1" latinLnBrk="0" hangingPunct="1">
      <a:defRPr sz="8400" kern="1200">
        <a:solidFill>
          <a:schemeClr val="tx1"/>
        </a:solidFill>
        <a:latin typeface="+mn-lt"/>
        <a:ea typeface="+mn-ea"/>
        <a:cs typeface="+mn-cs"/>
      </a:defRPr>
    </a:lvl8pPr>
    <a:lvl9pPr marL="16704750" algn="l" defTabSz="4176188" rtl="0" eaLnBrk="1" latinLnBrk="0" hangingPunct="1">
      <a:defRPr sz="8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25" d="100"/>
          <a:sy n="25" d="100"/>
        </p:scale>
        <p:origin x="-1392" y="-78"/>
      </p:cViewPr>
      <p:guideLst>
        <p:guide orient="horz" pos="13483"/>
        <p:guide pos="9539"/>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8"/>
          <p:cNvGrpSpPr/>
          <p:nvPr/>
        </p:nvGrpSpPr>
        <p:grpSpPr>
          <a:xfrm>
            <a:off x="1356291" y="-29728"/>
            <a:ext cx="12455004" cy="42838256"/>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7272958" y="8614567"/>
            <a:ext cx="21295878" cy="16330653"/>
          </a:xfrm>
        </p:spPr>
        <p:txBody>
          <a:bodyPr anchor="b">
            <a:normAutofit/>
          </a:bodyPr>
          <a:lstStyle>
            <a:lvl1pPr algn="r">
              <a:defRPr sz="23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1214364" y="24945217"/>
            <a:ext cx="17354471" cy="8667409"/>
          </a:xfrm>
        </p:spPr>
        <p:txBody>
          <a:bodyPr anchor="t">
            <a:normAutofit/>
          </a:bodyPr>
          <a:lstStyle>
            <a:lvl1pPr marL="0" indent="0" algn="r">
              <a:buNone/>
              <a:defRPr sz="8100">
                <a:solidFill>
                  <a:schemeClr val="tx1"/>
                </a:solidFill>
              </a:defRPr>
            </a:lvl1pPr>
            <a:lvl2pPr marL="1754094" indent="0" algn="ctr">
              <a:buNone/>
              <a:defRPr>
                <a:solidFill>
                  <a:schemeClr val="tx1">
                    <a:tint val="75000"/>
                  </a:schemeClr>
                </a:solidFill>
              </a:defRPr>
            </a:lvl2pPr>
            <a:lvl3pPr marL="3508187" indent="0" algn="ctr">
              <a:buNone/>
              <a:defRPr>
                <a:solidFill>
                  <a:schemeClr val="tx1">
                    <a:tint val="75000"/>
                  </a:schemeClr>
                </a:solidFill>
              </a:defRPr>
            </a:lvl3pPr>
            <a:lvl4pPr marL="5262281" indent="0" algn="ctr">
              <a:buNone/>
              <a:defRPr>
                <a:solidFill>
                  <a:schemeClr val="tx1">
                    <a:tint val="75000"/>
                  </a:schemeClr>
                </a:solidFill>
              </a:defRPr>
            </a:lvl4pPr>
            <a:lvl5pPr marL="7016374" indent="0" algn="ctr">
              <a:buNone/>
              <a:defRPr>
                <a:solidFill>
                  <a:schemeClr val="tx1">
                    <a:tint val="75000"/>
                  </a:schemeClr>
                </a:solidFill>
              </a:defRPr>
            </a:lvl5pPr>
            <a:lvl6pPr marL="8770468" indent="0" algn="ctr">
              <a:buNone/>
              <a:defRPr>
                <a:solidFill>
                  <a:schemeClr val="tx1">
                    <a:tint val="75000"/>
                  </a:schemeClr>
                </a:solidFill>
              </a:defRPr>
            </a:lvl6pPr>
            <a:lvl7pPr marL="10524561" indent="0" algn="ctr">
              <a:buNone/>
              <a:defRPr>
                <a:solidFill>
                  <a:schemeClr val="tx1">
                    <a:tint val="75000"/>
                  </a:schemeClr>
                </a:solidFill>
              </a:defRPr>
            </a:lvl7pPr>
            <a:lvl8pPr marL="12278655" indent="0" algn="ctr">
              <a:buNone/>
              <a:defRPr>
                <a:solidFill>
                  <a:schemeClr val="tx1">
                    <a:tint val="75000"/>
                  </a:schemeClr>
                </a:solidFill>
              </a:defRPr>
            </a:lvl8pPr>
            <a:lvl9pPr marL="1403274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CD8A569-5F48-4F91-B4BF-FE9B5CAF51FA}" type="datetimeFigureOut">
              <a:rPr lang="en-IE" smtClean="0"/>
              <a:pPr/>
              <a:t>05/07/2017</a:t>
            </a:fld>
            <a:endParaRPr lang="en-IE"/>
          </a:p>
        </p:txBody>
      </p:sp>
      <p:sp>
        <p:nvSpPr>
          <p:cNvPr id="5" name="Footer Placeholder 4"/>
          <p:cNvSpPr>
            <a:spLocks noGrp="1"/>
          </p:cNvSpPr>
          <p:nvPr>
            <p:ph type="ftr" sz="quarter" idx="11"/>
          </p:nvPr>
        </p:nvSpPr>
        <p:spPr>
          <a:xfrm>
            <a:off x="13243545" y="36724168"/>
            <a:ext cx="10739169" cy="2279158"/>
          </a:xfrm>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6427" y="29543157"/>
            <a:ext cx="24882408" cy="3537652"/>
          </a:xfrm>
        </p:spPr>
        <p:txBody>
          <a:bodyPr anchor="b">
            <a:normAutofit/>
          </a:bodyPr>
          <a:lstStyle>
            <a:lvl1pPr algn="ctr">
              <a:defRPr sz="9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25885" y="5818364"/>
            <a:ext cx="20429903" cy="1975619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6100"/>
            </a:lvl1pPr>
            <a:lvl2pPr marL="1754094" indent="0">
              <a:buNone/>
              <a:defRPr sz="6100"/>
            </a:lvl2pPr>
            <a:lvl3pPr marL="3508187" indent="0">
              <a:buNone/>
              <a:defRPr sz="6100"/>
            </a:lvl3pPr>
            <a:lvl4pPr marL="5262281" indent="0">
              <a:buNone/>
              <a:defRPr sz="6100"/>
            </a:lvl4pPr>
            <a:lvl5pPr marL="7016374" indent="0">
              <a:buNone/>
              <a:defRPr sz="6100"/>
            </a:lvl5pPr>
            <a:lvl6pPr marL="8770468" indent="0">
              <a:buNone/>
              <a:defRPr sz="6100"/>
            </a:lvl6pPr>
            <a:lvl7pPr marL="10524561" indent="0">
              <a:buNone/>
              <a:defRPr sz="6100"/>
            </a:lvl7pPr>
            <a:lvl8pPr marL="12278655" indent="0">
              <a:buNone/>
              <a:defRPr sz="6100"/>
            </a:lvl8pPr>
            <a:lvl9pPr marL="14032748" indent="0">
              <a:buNone/>
              <a:defRPr sz="6100"/>
            </a:lvl9pPr>
          </a:lstStyle>
          <a:p>
            <a:r>
              <a:rPr lang="en-US" smtClean="0"/>
              <a:t>Click icon to add picture</a:t>
            </a:r>
            <a:endParaRPr lang="en-US" dirty="0"/>
          </a:p>
        </p:txBody>
      </p:sp>
      <p:sp>
        <p:nvSpPr>
          <p:cNvPr id="4" name="Text Placeholder 3"/>
          <p:cNvSpPr>
            <a:spLocks noGrp="1"/>
          </p:cNvSpPr>
          <p:nvPr>
            <p:ph type="body" sz="half" idx="2"/>
          </p:nvPr>
        </p:nvSpPr>
        <p:spPr>
          <a:xfrm>
            <a:off x="3686427" y="33080809"/>
            <a:ext cx="24882408" cy="3081814"/>
          </a:xfrm>
        </p:spPr>
        <p:txBody>
          <a:bodyPr>
            <a:normAutofit/>
          </a:bodyPr>
          <a:lstStyle>
            <a:lvl1pPr marL="0" indent="0" algn="ctr">
              <a:buNone/>
              <a:defRPr sz="5400"/>
            </a:lvl1pPr>
            <a:lvl2pPr marL="1754094" indent="0">
              <a:buNone/>
              <a:defRPr sz="4600"/>
            </a:lvl2pPr>
            <a:lvl3pPr marL="3508187" indent="0">
              <a:buNone/>
              <a:defRPr sz="3800"/>
            </a:lvl3pPr>
            <a:lvl4pPr marL="5262281" indent="0">
              <a:buNone/>
              <a:defRPr sz="3500"/>
            </a:lvl4pPr>
            <a:lvl5pPr marL="7016374" indent="0">
              <a:buNone/>
              <a:defRPr sz="3500"/>
            </a:lvl5pPr>
            <a:lvl6pPr marL="8770468" indent="0">
              <a:buNone/>
              <a:defRPr sz="3500"/>
            </a:lvl6pPr>
            <a:lvl7pPr marL="10524561" indent="0">
              <a:buNone/>
              <a:defRPr sz="3500"/>
            </a:lvl7pPr>
            <a:lvl8pPr marL="12278655" indent="0">
              <a:buNone/>
              <a:defRPr sz="3500"/>
            </a:lvl8pPr>
            <a:lvl9pPr marL="14032748" indent="0">
              <a:buNone/>
              <a:defRPr sz="3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8A569-5F48-4F91-B4BF-FE9B5CAF51FA}" type="datetimeFigureOut">
              <a:rPr lang="en-IE" smtClean="0"/>
              <a:pPr/>
              <a:t>05/07/2017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686429" y="4280853"/>
            <a:ext cx="24882408" cy="19026011"/>
          </a:xfrm>
        </p:spPr>
        <p:txBody>
          <a:bodyPr anchor="ctr">
            <a:normAutofit/>
          </a:bodyPr>
          <a:lstStyle>
            <a:lvl1pPr algn="ctr">
              <a:defRPr sz="12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686429" y="27112066"/>
            <a:ext cx="24882413" cy="9037355"/>
          </a:xfrm>
        </p:spPr>
        <p:txBody>
          <a:bodyPr anchor="ctr">
            <a:normAutofit/>
          </a:bodyPr>
          <a:lstStyle>
            <a:lvl1pPr marL="0" indent="0" algn="ctr">
              <a:buNone/>
              <a:defRPr sz="77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05/07/2017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3970303" y="5387101"/>
            <a:ext cx="1513999" cy="3650248"/>
          </a:xfrm>
          <a:prstGeom prst="rect">
            <a:avLst/>
          </a:prstGeom>
        </p:spPr>
        <p:txBody>
          <a:bodyPr vert="horz" lIns="350819" tIns="175409" rIns="350819" bIns="17540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0700" dirty="0">
                <a:solidFill>
                  <a:schemeClr val="tx1"/>
                </a:solidFill>
                <a:effectLst/>
              </a:rPr>
              <a:t>“</a:t>
            </a:r>
          </a:p>
        </p:txBody>
      </p:sp>
      <p:sp>
        <p:nvSpPr>
          <p:cNvPr id="15" name="TextBox 14"/>
          <p:cNvSpPr txBox="1"/>
          <p:nvPr/>
        </p:nvSpPr>
        <p:spPr>
          <a:xfrm>
            <a:off x="27054842" y="17599054"/>
            <a:ext cx="1513999" cy="3650248"/>
          </a:xfrm>
          <a:prstGeom prst="rect">
            <a:avLst/>
          </a:prstGeom>
        </p:spPr>
        <p:txBody>
          <a:bodyPr vert="horz" lIns="350819" tIns="175409" rIns="350819" bIns="17540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0700" dirty="0">
                <a:solidFill>
                  <a:schemeClr val="tx1"/>
                </a:solidFill>
                <a:effectLst/>
              </a:rPr>
              <a:t>”</a:t>
            </a:r>
          </a:p>
        </p:txBody>
      </p:sp>
      <p:sp>
        <p:nvSpPr>
          <p:cNvPr id="2" name="Title 1"/>
          <p:cNvSpPr>
            <a:spLocks noGrp="1"/>
          </p:cNvSpPr>
          <p:nvPr>
            <p:ph type="title"/>
          </p:nvPr>
        </p:nvSpPr>
        <p:spPr>
          <a:xfrm>
            <a:off x="5484301" y="4280856"/>
            <a:ext cx="22327538" cy="17123404"/>
          </a:xfrm>
        </p:spPr>
        <p:txBody>
          <a:bodyPr anchor="ctr">
            <a:normAutofit/>
          </a:bodyPr>
          <a:lstStyle>
            <a:lvl1pPr algn="ctr">
              <a:defRPr sz="123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052050" y="21404256"/>
            <a:ext cx="21192046" cy="2378251"/>
          </a:xfrm>
        </p:spPr>
        <p:txBody>
          <a:bodyPr anchor="ctr">
            <a:normAutofit/>
          </a:bodyPr>
          <a:lstStyle>
            <a:lvl1pPr marL="0" indent="0">
              <a:buFontTx/>
              <a:buNone/>
              <a:defRPr sz="6900"/>
            </a:lvl1pPr>
            <a:lvl2pPr marL="1754094" indent="0">
              <a:buFontTx/>
              <a:buNone/>
              <a:defRPr/>
            </a:lvl2pPr>
            <a:lvl3pPr marL="3508187" indent="0">
              <a:buFontTx/>
              <a:buNone/>
              <a:defRPr/>
            </a:lvl3pPr>
            <a:lvl4pPr marL="5262281" indent="0">
              <a:buFontTx/>
              <a:buNone/>
              <a:defRPr/>
            </a:lvl4pPr>
            <a:lvl5pPr marL="7016374"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3686427" y="27112066"/>
            <a:ext cx="24882408" cy="9037355"/>
          </a:xfrm>
        </p:spPr>
        <p:txBody>
          <a:bodyPr anchor="ctr">
            <a:normAutofit/>
          </a:bodyPr>
          <a:lstStyle>
            <a:lvl1pPr marL="0" indent="0" algn="ctr">
              <a:buNone/>
              <a:defRPr sz="77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05/07/2017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686432" y="20652591"/>
            <a:ext cx="24882403" cy="9168440"/>
          </a:xfrm>
        </p:spPr>
        <p:txBody>
          <a:bodyPr anchor="b">
            <a:normAutofit/>
          </a:bodyPr>
          <a:lstStyle>
            <a:lvl1pPr algn="r">
              <a:defRPr sz="12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686428" y="29821032"/>
            <a:ext cx="24882406" cy="5370728"/>
          </a:xfrm>
        </p:spPr>
        <p:txBody>
          <a:bodyPr anchor="t">
            <a:normAutofit/>
          </a:bodyPr>
          <a:lstStyle>
            <a:lvl1pPr marL="0" indent="0" algn="r">
              <a:buNone/>
              <a:defRPr sz="77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05/07/2017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3970303" y="5387101"/>
            <a:ext cx="1513999" cy="3650248"/>
          </a:xfrm>
          <a:prstGeom prst="rect">
            <a:avLst/>
          </a:prstGeom>
        </p:spPr>
        <p:txBody>
          <a:bodyPr vert="horz" lIns="350819" tIns="175409" rIns="350819" bIns="17540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0700" dirty="0">
                <a:solidFill>
                  <a:schemeClr val="tx1"/>
                </a:solidFill>
                <a:effectLst/>
              </a:rPr>
              <a:t>“</a:t>
            </a:r>
          </a:p>
        </p:txBody>
      </p:sp>
      <p:sp>
        <p:nvSpPr>
          <p:cNvPr id="15" name="TextBox 14"/>
          <p:cNvSpPr txBox="1"/>
          <p:nvPr/>
        </p:nvSpPr>
        <p:spPr>
          <a:xfrm>
            <a:off x="27054842" y="17599054"/>
            <a:ext cx="1513999" cy="3650248"/>
          </a:xfrm>
          <a:prstGeom prst="rect">
            <a:avLst/>
          </a:prstGeom>
        </p:spPr>
        <p:txBody>
          <a:bodyPr vert="horz" lIns="350819" tIns="175409" rIns="350819" bIns="17540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0700" dirty="0">
                <a:solidFill>
                  <a:schemeClr val="tx1"/>
                </a:solidFill>
                <a:effectLst/>
              </a:rPr>
              <a:t>”</a:t>
            </a:r>
          </a:p>
        </p:txBody>
      </p:sp>
      <p:sp>
        <p:nvSpPr>
          <p:cNvPr id="2" name="Title 1"/>
          <p:cNvSpPr>
            <a:spLocks noGrp="1"/>
          </p:cNvSpPr>
          <p:nvPr>
            <p:ph type="title"/>
          </p:nvPr>
        </p:nvSpPr>
        <p:spPr>
          <a:xfrm>
            <a:off x="5484301" y="4280856"/>
            <a:ext cx="22327538" cy="17123404"/>
          </a:xfrm>
        </p:spPr>
        <p:txBody>
          <a:bodyPr anchor="ctr">
            <a:normAutofit/>
          </a:bodyPr>
          <a:lstStyle>
            <a:lvl1pPr algn="ctr">
              <a:defRPr sz="123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3686430" y="24258164"/>
            <a:ext cx="24882406" cy="5549253"/>
          </a:xfrm>
        </p:spPr>
        <p:txBody>
          <a:bodyPr vert="horz" lIns="350819" tIns="175409" rIns="350819" bIns="175409" rtlCol="0" anchor="b">
            <a:normAutofit/>
          </a:bodyPr>
          <a:lstStyle>
            <a:lvl1pPr algn="r">
              <a:buNone/>
              <a:defRPr lang="en-US" sz="92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3686428" y="29807417"/>
            <a:ext cx="24882406" cy="6342004"/>
          </a:xfrm>
        </p:spPr>
        <p:txBody>
          <a:bodyPr anchor="t">
            <a:normAutofit/>
          </a:bodyPr>
          <a:lstStyle>
            <a:lvl1pPr marL="0" indent="0" algn="r">
              <a:buNone/>
              <a:defRPr sz="69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05/07/2017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3686430" y="4280856"/>
            <a:ext cx="24882411" cy="17024316"/>
          </a:xfrm>
        </p:spPr>
        <p:txBody>
          <a:bodyPr vert="horz" lIns="350819" tIns="175409" rIns="350819" bIns="175409"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3686429" y="21879913"/>
            <a:ext cx="24882413" cy="5232153"/>
          </a:xfrm>
        </p:spPr>
        <p:txBody>
          <a:bodyPr vert="horz" lIns="350819" tIns="175409" rIns="350819" bIns="175409" rtlCol="0" anchor="b">
            <a:normAutofit/>
          </a:bodyPr>
          <a:lstStyle>
            <a:lvl1pPr>
              <a:buNone/>
              <a:defRPr lang="en-US" sz="107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3686427" y="27112066"/>
            <a:ext cx="24882413" cy="9037355"/>
          </a:xfrm>
        </p:spPr>
        <p:txBody>
          <a:bodyPr anchor="t">
            <a:normAutofit/>
          </a:bodyPr>
          <a:lstStyle>
            <a:lvl1pPr marL="0" indent="0" algn="l">
              <a:buNone/>
              <a:defRPr sz="69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05/07/2017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8A569-5F48-4F91-B4BF-FE9B5CAF51FA}" type="datetimeFigureOut">
              <a:rPr lang="en-IE" smtClean="0"/>
              <a:pPr/>
              <a:t>05/07/2017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171963" y="4280852"/>
            <a:ext cx="4396877" cy="3186856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686428" y="4280852"/>
            <a:ext cx="19917781" cy="3186856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8A569-5F48-4F91-B4BF-FE9B5CAF51FA}" type="datetimeFigureOut">
              <a:rPr lang="en-IE" smtClean="0"/>
              <a:pPr/>
              <a:t>05/07/2017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8A569-5F48-4F91-B4BF-FE9B5CAF51FA}" type="datetimeFigureOut">
              <a:rPr lang="en-IE" smtClean="0"/>
              <a:pPr/>
              <a:t>05/07/2017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a:xfrm>
            <a:off x="27199962" y="36623395"/>
            <a:ext cx="1368875" cy="2279158"/>
          </a:xfrm>
        </p:spPr>
        <p:txBody>
          <a:bodyPr/>
          <a:lstStyle/>
          <a:p>
            <a:fld id="{E4667B97-1F7C-4B4C-8651-B72750242849}"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88498" y="16647753"/>
            <a:ext cx="22180347" cy="13173278"/>
          </a:xfrm>
        </p:spPr>
        <p:txBody>
          <a:bodyPr anchor="b"/>
          <a:lstStyle>
            <a:lvl1pPr algn="r">
              <a:defRPr sz="15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388494" y="29821032"/>
            <a:ext cx="22180350" cy="5370728"/>
          </a:xfrm>
        </p:spPr>
        <p:txBody>
          <a:bodyPr anchor="t">
            <a:normAutofit/>
          </a:bodyPr>
          <a:lstStyle>
            <a:lvl1pPr marL="0" indent="0" algn="r">
              <a:buNone/>
              <a:defRPr sz="77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05/07/2017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86427" y="4280856"/>
            <a:ext cx="24882413" cy="1093995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86429" y="16647756"/>
            <a:ext cx="12157328" cy="19501668"/>
          </a:xfrm>
        </p:spPr>
        <p:txBody>
          <a:bodyPr>
            <a:normAutofit/>
          </a:bodyPr>
          <a:lstStyle>
            <a:lvl1pPr>
              <a:defRPr sz="6900"/>
            </a:lvl1pPr>
            <a:lvl2pPr>
              <a:defRPr sz="6100"/>
            </a:lvl2pPr>
            <a:lvl3pPr>
              <a:defRPr sz="54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6411506" y="16647760"/>
            <a:ext cx="12157330" cy="19501661"/>
          </a:xfrm>
        </p:spPr>
        <p:txBody>
          <a:bodyPr>
            <a:normAutofit/>
          </a:bodyPr>
          <a:lstStyle>
            <a:lvl1pPr>
              <a:defRPr sz="6900"/>
            </a:lvl1pPr>
            <a:lvl2pPr>
              <a:defRPr sz="6100"/>
            </a:lvl2pPr>
            <a:lvl3pPr>
              <a:defRPr sz="54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D8A569-5F48-4F91-B4BF-FE9B5CAF51FA}" type="datetimeFigureOut">
              <a:rPr lang="en-IE" smtClean="0"/>
              <a:pPr/>
              <a:t>05/07/2017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401373" y="16594908"/>
            <a:ext cx="11442383" cy="3597102"/>
          </a:xfrm>
        </p:spPr>
        <p:txBody>
          <a:bodyPr anchor="b">
            <a:noAutofit/>
          </a:bodyPr>
          <a:lstStyle>
            <a:lvl1pPr marL="0" indent="0">
              <a:buNone/>
              <a:defRPr sz="10700" b="0">
                <a:solidFill>
                  <a:schemeClr val="accent1">
                    <a:lumMod val="75000"/>
                  </a:schemeClr>
                </a:solidFill>
              </a:defRPr>
            </a:lvl1pPr>
            <a:lvl2pPr marL="1754094" indent="0">
              <a:buNone/>
              <a:defRPr sz="7700" b="1"/>
            </a:lvl2pPr>
            <a:lvl3pPr marL="3508187" indent="0">
              <a:buNone/>
              <a:defRPr sz="6900" b="1"/>
            </a:lvl3pPr>
            <a:lvl4pPr marL="5262281" indent="0">
              <a:buNone/>
              <a:defRPr sz="6100" b="1"/>
            </a:lvl4pPr>
            <a:lvl5pPr marL="7016374" indent="0">
              <a:buNone/>
              <a:defRPr sz="6100" b="1"/>
            </a:lvl5pPr>
            <a:lvl6pPr marL="8770468" indent="0">
              <a:buNone/>
              <a:defRPr sz="6100" b="1"/>
            </a:lvl6pPr>
            <a:lvl7pPr marL="10524561" indent="0">
              <a:buNone/>
              <a:defRPr sz="6100" b="1"/>
            </a:lvl7pPr>
            <a:lvl8pPr marL="12278655" indent="0">
              <a:buNone/>
              <a:defRPr sz="6100" b="1"/>
            </a:lvl8pPr>
            <a:lvl9pPr marL="14032748" indent="0">
              <a:buNone/>
              <a:defRPr sz="6100" b="1"/>
            </a:lvl9pPr>
          </a:lstStyle>
          <a:p>
            <a:pPr lvl="0"/>
            <a:r>
              <a:rPr lang="en-US" smtClean="0"/>
              <a:t>Click to edit Master text styles</a:t>
            </a:r>
          </a:p>
        </p:txBody>
      </p:sp>
      <p:sp>
        <p:nvSpPr>
          <p:cNvPr id="4" name="Content Placeholder 3"/>
          <p:cNvSpPr>
            <a:spLocks noGrp="1"/>
          </p:cNvSpPr>
          <p:nvPr>
            <p:ph sz="half" idx="2"/>
          </p:nvPr>
        </p:nvSpPr>
        <p:spPr>
          <a:xfrm>
            <a:off x="3686426" y="20819606"/>
            <a:ext cx="12157330" cy="15329809"/>
          </a:xfrm>
        </p:spPr>
        <p:txBody>
          <a:bodyPr anchor="t">
            <a:normAutofit/>
          </a:bodyPr>
          <a:lstStyle>
            <a:lvl1pPr>
              <a:defRPr sz="6900"/>
            </a:lvl1pPr>
            <a:lvl2pPr>
              <a:defRPr sz="6100"/>
            </a:lvl2pPr>
            <a:lvl3pPr>
              <a:defRPr sz="54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7088336" y="16647760"/>
            <a:ext cx="11480504" cy="3597102"/>
          </a:xfrm>
        </p:spPr>
        <p:txBody>
          <a:bodyPr anchor="b">
            <a:noAutofit/>
          </a:bodyPr>
          <a:lstStyle>
            <a:lvl1pPr marL="0" indent="0">
              <a:buNone/>
              <a:defRPr sz="10700" b="0">
                <a:solidFill>
                  <a:schemeClr val="accent1">
                    <a:lumMod val="75000"/>
                  </a:schemeClr>
                </a:solidFill>
              </a:defRPr>
            </a:lvl1pPr>
            <a:lvl2pPr marL="1754094" indent="0">
              <a:buNone/>
              <a:defRPr sz="7700" b="1"/>
            </a:lvl2pPr>
            <a:lvl3pPr marL="3508187" indent="0">
              <a:buNone/>
              <a:defRPr sz="6900" b="1"/>
            </a:lvl3pPr>
            <a:lvl4pPr marL="5262281" indent="0">
              <a:buNone/>
              <a:defRPr sz="6100" b="1"/>
            </a:lvl4pPr>
            <a:lvl5pPr marL="7016374" indent="0">
              <a:buNone/>
              <a:defRPr sz="6100" b="1"/>
            </a:lvl5pPr>
            <a:lvl6pPr marL="8770468" indent="0">
              <a:buNone/>
              <a:defRPr sz="6100" b="1"/>
            </a:lvl6pPr>
            <a:lvl7pPr marL="10524561" indent="0">
              <a:buNone/>
              <a:defRPr sz="6100" b="1"/>
            </a:lvl7pPr>
            <a:lvl8pPr marL="12278655" indent="0">
              <a:buNone/>
              <a:defRPr sz="6100" b="1"/>
            </a:lvl8pPr>
            <a:lvl9pPr marL="14032748" indent="0">
              <a:buNone/>
              <a:defRPr sz="6100" b="1"/>
            </a:lvl9pPr>
          </a:lstStyle>
          <a:p>
            <a:pPr lvl="0"/>
            <a:r>
              <a:rPr lang="en-US" smtClean="0"/>
              <a:t>Click to edit Master text styles</a:t>
            </a:r>
          </a:p>
        </p:txBody>
      </p:sp>
      <p:sp>
        <p:nvSpPr>
          <p:cNvPr id="6" name="Content Placeholder 5"/>
          <p:cNvSpPr>
            <a:spLocks noGrp="1"/>
          </p:cNvSpPr>
          <p:nvPr>
            <p:ph sz="quarter" idx="4"/>
          </p:nvPr>
        </p:nvSpPr>
        <p:spPr>
          <a:xfrm>
            <a:off x="16411506" y="20819606"/>
            <a:ext cx="12157330" cy="15329809"/>
          </a:xfrm>
        </p:spPr>
        <p:txBody>
          <a:bodyPr anchor="t">
            <a:normAutofit/>
          </a:bodyPr>
          <a:lstStyle>
            <a:lvl1pPr>
              <a:defRPr sz="6900"/>
            </a:lvl1pPr>
            <a:lvl2pPr>
              <a:defRPr sz="6100"/>
            </a:lvl2pPr>
            <a:lvl3pPr>
              <a:defRPr sz="54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D8A569-5F48-4F91-B4BF-FE9B5CAF51FA}" type="datetimeFigureOut">
              <a:rPr lang="en-IE" smtClean="0"/>
              <a:pPr/>
              <a:t>05/07/2017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D8A569-5F48-4F91-B4BF-FE9B5CAF51FA}" type="datetimeFigureOut">
              <a:rPr lang="en-IE" smtClean="0"/>
              <a:pPr/>
              <a:t>05/07/2017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8A569-5F48-4F91-B4BF-FE9B5CAF51FA}" type="datetimeFigureOut">
              <a:rPr lang="en-IE" smtClean="0"/>
              <a:pPr/>
              <a:t>05/07/2017</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6429" y="9988656"/>
            <a:ext cx="8814575" cy="8561705"/>
          </a:xfrm>
        </p:spPr>
        <p:txBody>
          <a:bodyPr anchor="b">
            <a:normAutofit/>
          </a:bodyPr>
          <a:lstStyle>
            <a:lvl1pPr algn="ctr">
              <a:defRPr sz="9200" b="0"/>
            </a:lvl1pPr>
          </a:lstStyle>
          <a:p>
            <a:r>
              <a:rPr lang="en-US" smtClean="0"/>
              <a:t>Click to edit Master title style</a:t>
            </a:r>
            <a:endParaRPr lang="en-US" dirty="0"/>
          </a:p>
        </p:txBody>
      </p:sp>
      <p:sp>
        <p:nvSpPr>
          <p:cNvPr id="3" name="Content Placeholder 2"/>
          <p:cNvSpPr>
            <a:spLocks noGrp="1"/>
          </p:cNvSpPr>
          <p:nvPr>
            <p:ph idx="1"/>
          </p:nvPr>
        </p:nvSpPr>
        <p:spPr>
          <a:xfrm>
            <a:off x="13068752" y="4280849"/>
            <a:ext cx="15500084" cy="31868575"/>
          </a:xfrm>
        </p:spPr>
        <p:txBody>
          <a:bodyPr anchor="ctr">
            <a:normAutofit/>
          </a:bodyPr>
          <a:lstStyle>
            <a:lvl1pPr>
              <a:defRPr sz="77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686429" y="18550361"/>
            <a:ext cx="8814575" cy="11415607"/>
          </a:xfrm>
        </p:spPr>
        <p:txBody>
          <a:bodyPr>
            <a:normAutofit/>
          </a:bodyPr>
          <a:lstStyle>
            <a:lvl1pPr marL="0" indent="0" algn="ctr">
              <a:buNone/>
              <a:defRPr sz="6100"/>
            </a:lvl1pPr>
            <a:lvl2pPr marL="1754094" indent="0">
              <a:buNone/>
              <a:defRPr sz="4600"/>
            </a:lvl2pPr>
            <a:lvl3pPr marL="3508187" indent="0">
              <a:buNone/>
              <a:defRPr sz="3800"/>
            </a:lvl3pPr>
            <a:lvl4pPr marL="5262281" indent="0">
              <a:buNone/>
              <a:defRPr sz="3500"/>
            </a:lvl4pPr>
            <a:lvl5pPr marL="7016374" indent="0">
              <a:buNone/>
              <a:defRPr sz="3500"/>
            </a:lvl5pPr>
            <a:lvl6pPr marL="8770468" indent="0">
              <a:buNone/>
              <a:defRPr sz="3500"/>
            </a:lvl6pPr>
            <a:lvl7pPr marL="10524561" indent="0">
              <a:buNone/>
              <a:defRPr sz="3500"/>
            </a:lvl7pPr>
            <a:lvl8pPr marL="12278655" indent="0">
              <a:buNone/>
              <a:defRPr sz="3500"/>
            </a:lvl8pPr>
            <a:lvl9pPr marL="14032748" indent="0">
              <a:buNone/>
              <a:defRPr sz="3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8A569-5F48-4F91-B4BF-FE9B5CAF51FA}" type="datetimeFigureOut">
              <a:rPr lang="en-IE" smtClean="0"/>
              <a:pPr/>
              <a:t>05/07/2017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2484" y="10939950"/>
            <a:ext cx="13476372" cy="8561705"/>
          </a:xfrm>
        </p:spPr>
        <p:txBody>
          <a:bodyPr anchor="b">
            <a:normAutofit/>
          </a:bodyPr>
          <a:lstStyle>
            <a:lvl1pPr algn="ctr">
              <a:defRPr sz="107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18862105" y="5707803"/>
            <a:ext cx="8148607" cy="28539017"/>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6100"/>
            </a:lvl1pPr>
            <a:lvl2pPr marL="1754094" indent="0">
              <a:buNone/>
              <a:defRPr sz="6100"/>
            </a:lvl2pPr>
            <a:lvl3pPr marL="3508187" indent="0">
              <a:buNone/>
              <a:defRPr sz="6100"/>
            </a:lvl3pPr>
            <a:lvl4pPr marL="5262281" indent="0">
              <a:buNone/>
              <a:defRPr sz="6100"/>
            </a:lvl4pPr>
            <a:lvl5pPr marL="7016374" indent="0">
              <a:buNone/>
              <a:defRPr sz="6100"/>
            </a:lvl5pPr>
            <a:lvl6pPr marL="8770468" indent="0">
              <a:buNone/>
              <a:defRPr sz="6100"/>
            </a:lvl6pPr>
            <a:lvl7pPr marL="10524561" indent="0">
              <a:buNone/>
              <a:defRPr sz="6100"/>
            </a:lvl7pPr>
            <a:lvl8pPr marL="12278655" indent="0">
              <a:buNone/>
              <a:defRPr sz="6100"/>
            </a:lvl8pPr>
            <a:lvl9pPr marL="14032748" indent="0">
              <a:buNone/>
              <a:defRPr sz="6100"/>
            </a:lvl9pPr>
          </a:lstStyle>
          <a:p>
            <a:r>
              <a:rPr lang="en-US" smtClean="0"/>
              <a:t>Click icon to add picture</a:t>
            </a:r>
            <a:endParaRPr lang="en-US" dirty="0"/>
          </a:p>
        </p:txBody>
      </p:sp>
      <p:sp>
        <p:nvSpPr>
          <p:cNvPr id="4" name="Text Placeholder 3"/>
          <p:cNvSpPr>
            <a:spLocks noGrp="1"/>
          </p:cNvSpPr>
          <p:nvPr>
            <p:ph type="body" sz="half" idx="2"/>
          </p:nvPr>
        </p:nvSpPr>
        <p:spPr>
          <a:xfrm>
            <a:off x="3682484" y="19501655"/>
            <a:ext cx="13476372" cy="11415607"/>
          </a:xfrm>
        </p:spPr>
        <p:txBody>
          <a:bodyPr>
            <a:normAutofit/>
          </a:bodyPr>
          <a:lstStyle>
            <a:lvl1pPr marL="0" indent="0" algn="ctr">
              <a:buNone/>
              <a:defRPr sz="6900"/>
            </a:lvl1pPr>
            <a:lvl2pPr marL="1754094" indent="0">
              <a:buNone/>
              <a:defRPr sz="4600"/>
            </a:lvl2pPr>
            <a:lvl3pPr marL="3508187" indent="0">
              <a:buNone/>
              <a:defRPr sz="3800"/>
            </a:lvl3pPr>
            <a:lvl4pPr marL="5262281" indent="0">
              <a:buNone/>
              <a:defRPr sz="3500"/>
            </a:lvl4pPr>
            <a:lvl5pPr marL="7016374" indent="0">
              <a:buNone/>
              <a:defRPr sz="3500"/>
            </a:lvl5pPr>
            <a:lvl6pPr marL="8770468" indent="0">
              <a:buNone/>
              <a:defRPr sz="3500"/>
            </a:lvl6pPr>
            <a:lvl7pPr marL="10524561" indent="0">
              <a:buNone/>
              <a:defRPr sz="3500"/>
            </a:lvl7pPr>
            <a:lvl8pPr marL="12278655" indent="0">
              <a:buNone/>
              <a:defRPr sz="3500"/>
            </a:lvl8pPr>
            <a:lvl9pPr marL="14032748" indent="0">
              <a:buNone/>
              <a:defRPr sz="3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8A569-5F48-4F91-B4BF-FE9B5CAF51FA}" type="datetimeFigureOut">
              <a:rPr lang="en-IE" smtClean="0"/>
              <a:pPr/>
              <a:t>05/07/2017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374557" y="3"/>
            <a:ext cx="6052054" cy="4280853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3686427" y="4280856"/>
            <a:ext cx="24882413" cy="10939950"/>
          </a:xfrm>
          <a:prstGeom prst="rect">
            <a:avLst/>
          </a:prstGeom>
          <a:effectLst/>
        </p:spPr>
        <p:txBody>
          <a:bodyPr vert="horz" lIns="350819" tIns="175409" rIns="350819" bIns="175409"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86424" y="16647756"/>
            <a:ext cx="24882413" cy="19501668"/>
          </a:xfrm>
          <a:prstGeom prst="rect">
            <a:avLst/>
          </a:prstGeom>
        </p:spPr>
        <p:txBody>
          <a:bodyPr vert="horz" lIns="350819" tIns="175409" rIns="350819" bIns="175409"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4171963" y="36724168"/>
            <a:ext cx="2838748" cy="2279158"/>
          </a:xfrm>
          <a:prstGeom prst="rect">
            <a:avLst/>
          </a:prstGeom>
        </p:spPr>
        <p:txBody>
          <a:bodyPr vert="horz" lIns="350819" tIns="175409" rIns="350819" bIns="175409" rtlCol="0" anchor="ctr"/>
          <a:lstStyle>
            <a:lvl1pPr algn="r">
              <a:defRPr sz="3800" b="0" i="0">
                <a:solidFill>
                  <a:schemeClr val="tx1"/>
                </a:solidFill>
                <a:effectLst/>
                <a:latin typeface="+mn-lt"/>
              </a:defRPr>
            </a:lvl1pPr>
          </a:lstStyle>
          <a:p>
            <a:fld id="{6CD8A569-5F48-4F91-B4BF-FE9B5CAF51FA}" type="datetimeFigureOut">
              <a:rPr lang="en-IE" smtClean="0"/>
              <a:pPr/>
              <a:t>05/07/2017</a:t>
            </a:fld>
            <a:endParaRPr lang="en-IE"/>
          </a:p>
        </p:txBody>
      </p:sp>
      <p:sp>
        <p:nvSpPr>
          <p:cNvPr id="5" name="Footer Placeholder 4"/>
          <p:cNvSpPr>
            <a:spLocks noGrp="1"/>
          </p:cNvSpPr>
          <p:nvPr>
            <p:ph type="ftr" sz="quarter" idx="3"/>
          </p:nvPr>
        </p:nvSpPr>
        <p:spPr>
          <a:xfrm>
            <a:off x="6388497" y="36724168"/>
            <a:ext cx="17594218" cy="2279158"/>
          </a:xfrm>
          <a:prstGeom prst="rect">
            <a:avLst/>
          </a:prstGeom>
        </p:spPr>
        <p:txBody>
          <a:bodyPr vert="horz" lIns="350819" tIns="175409" rIns="350819" bIns="175409" rtlCol="0" anchor="ctr"/>
          <a:lstStyle>
            <a:lvl1pPr algn="l">
              <a:defRPr sz="3800" b="0" i="0">
                <a:solidFill>
                  <a:schemeClr val="tx1"/>
                </a:solidFill>
                <a:effectLst/>
                <a:latin typeface="+mn-lt"/>
              </a:defRPr>
            </a:lvl1pPr>
          </a:lstStyle>
          <a:p>
            <a:endParaRPr lang="en-IE"/>
          </a:p>
        </p:txBody>
      </p:sp>
      <p:sp>
        <p:nvSpPr>
          <p:cNvPr id="6" name="Slide Number Placeholder 5"/>
          <p:cNvSpPr>
            <a:spLocks noGrp="1"/>
          </p:cNvSpPr>
          <p:nvPr>
            <p:ph type="sldNum" sz="quarter" idx="4"/>
          </p:nvPr>
        </p:nvSpPr>
        <p:spPr>
          <a:xfrm>
            <a:off x="27199962" y="36724168"/>
            <a:ext cx="1368875" cy="2279158"/>
          </a:xfrm>
          <a:prstGeom prst="rect">
            <a:avLst/>
          </a:prstGeom>
        </p:spPr>
        <p:txBody>
          <a:bodyPr vert="horz" lIns="350819" tIns="175409" rIns="350819" bIns="175409" rtlCol="0" anchor="ctr"/>
          <a:lstStyle>
            <a:lvl1pPr algn="r">
              <a:defRPr sz="3800" b="0" i="0">
                <a:solidFill>
                  <a:schemeClr val="tx1"/>
                </a:solidFill>
                <a:effectLst/>
                <a:latin typeface="+mn-lt"/>
              </a:defRPr>
            </a:lvl1pPr>
          </a:lstStyle>
          <a:p>
            <a:fld id="{E4667B97-1F7C-4B4C-8651-B72750242849}"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1754094" rtl="0" eaLnBrk="1" latinLnBrk="0" hangingPunct="1">
        <a:spcBef>
          <a:spcPct val="0"/>
        </a:spcBef>
        <a:buNone/>
        <a:defRPr sz="153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096308" indent="-1096308" algn="l" defTabSz="1754094" rtl="0" eaLnBrk="1" latinLnBrk="0" hangingPunct="1">
        <a:spcBef>
          <a:spcPct val="20000"/>
        </a:spcBef>
        <a:spcAft>
          <a:spcPts val="2302"/>
        </a:spcAft>
        <a:buClr>
          <a:schemeClr val="accent1">
            <a:lumMod val="75000"/>
          </a:schemeClr>
        </a:buClr>
        <a:buSzPct val="145000"/>
        <a:buFont typeface="Arial"/>
        <a:buChar char="•"/>
        <a:defRPr sz="9200" kern="1200" cap="none">
          <a:solidFill>
            <a:schemeClr val="tx1"/>
          </a:solidFill>
          <a:effectLst/>
          <a:latin typeface="+mn-lt"/>
          <a:ea typeface="+mn-ea"/>
          <a:cs typeface="+mn-cs"/>
        </a:defRPr>
      </a:lvl1pPr>
      <a:lvl2pPr marL="2850402" indent="-1096308" algn="l" defTabSz="1754094" rtl="0" eaLnBrk="1" latinLnBrk="0" hangingPunct="1">
        <a:spcBef>
          <a:spcPct val="20000"/>
        </a:spcBef>
        <a:spcAft>
          <a:spcPts val="2302"/>
        </a:spcAft>
        <a:buClr>
          <a:schemeClr val="accent1">
            <a:lumMod val="75000"/>
          </a:schemeClr>
        </a:buClr>
        <a:buSzPct val="145000"/>
        <a:buFont typeface="Arial"/>
        <a:buChar char="•"/>
        <a:defRPr sz="7700" kern="1200" cap="none">
          <a:solidFill>
            <a:schemeClr val="tx1"/>
          </a:solidFill>
          <a:effectLst/>
          <a:latin typeface="+mn-lt"/>
          <a:ea typeface="+mn-ea"/>
          <a:cs typeface="+mn-cs"/>
        </a:defRPr>
      </a:lvl2pPr>
      <a:lvl3pPr marL="4604495" indent="-1096308" algn="l" defTabSz="1754094" rtl="0" eaLnBrk="1" latinLnBrk="0" hangingPunct="1">
        <a:spcBef>
          <a:spcPct val="20000"/>
        </a:spcBef>
        <a:spcAft>
          <a:spcPts val="2302"/>
        </a:spcAft>
        <a:buClr>
          <a:schemeClr val="accent1">
            <a:lumMod val="75000"/>
          </a:schemeClr>
        </a:buClr>
        <a:buSzPct val="145000"/>
        <a:buFont typeface="Arial"/>
        <a:buChar char="•"/>
        <a:defRPr sz="6900" kern="1200" cap="none">
          <a:solidFill>
            <a:schemeClr val="tx1"/>
          </a:solidFill>
          <a:effectLst/>
          <a:latin typeface="+mn-lt"/>
          <a:ea typeface="+mn-ea"/>
          <a:cs typeface="+mn-cs"/>
        </a:defRPr>
      </a:lvl3pPr>
      <a:lvl4pPr marL="5920066" indent="-657785" algn="l" defTabSz="1754094" rtl="0" eaLnBrk="1" latinLnBrk="0" hangingPunct="1">
        <a:spcBef>
          <a:spcPct val="20000"/>
        </a:spcBef>
        <a:spcAft>
          <a:spcPts val="2302"/>
        </a:spcAft>
        <a:buClr>
          <a:schemeClr val="accent1">
            <a:lumMod val="75000"/>
          </a:schemeClr>
        </a:buClr>
        <a:buSzPct val="145000"/>
        <a:buFont typeface="Arial"/>
        <a:buChar char="•"/>
        <a:defRPr sz="6100" kern="1200" cap="none">
          <a:solidFill>
            <a:schemeClr val="tx1"/>
          </a:solidFill>
          <a:effectLst/>
          <a:latin typeface="+mn-lt"/>
          <a:ea typeface="+mn-ea"/>
          <a:cs typeface="+mn-cs"/>
        </a:defRPr>
      </a:lvl4pPr>
      <a:lvl5pPr marL="7674159" indent="-657785"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5pPr>
      <a:lvl6pPr marL="9647514" indent="-877047"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6pPr>
      <a:lvl7pPr marL="11401608" indent="-877047"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7pPr>
      <a:lvl8pPr marL="13155701" indent="-877047"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8pPr>
      <a:lvl9pPr marL="14909795" indent="-877047"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9pPr>
    </p:bodyStyle>
    <p:otherStyle>
      <a:defPPr>
        <a:defRPr lang="en-US"/>
      </a:defPPr>
      <a:lvl1pPr marL="0" algn="l" defTabSz="1754094" rtl="0" eaLnBrk="1" latinLnBrk="0" hangingPunct="1">
        <a:defRPr sz="6900" kern="1200">
          <a:solidFill>
            <a:schemeClr val="tx1"/>
          </a:solidFill>
          <a:latin typeface="+mn-lt"/>
          <a:ea typeface="+mn-ea"/>
          <a:cs typeface="+mn-cs"/>
        </a:defRPr>
      </a:lvl1pPr>
      <a:lvl2pPr marL="1754094" algn="l" defTabSz="1754094" rtl="0" eaLnBrk="1" latinLnBrk="0" hangingPunct="1">
        <a:defRPr sz="6900" kern="1200">
          <a:solidFill>
            <a:schemeClr val="tx1"/>
          </a:solidFill>
          <a:latin typeface="+mn-lt"/>
          <a:ea typeface="+mn-ea"/>
          <a:cs typeface="+mn-cs"/>
        </a:defRPr>
      </a:lvl2pPr>
      <a:lvl3pPr marL="3508187" algn="l" defTabSz="1754094" rtl="0" eaLnBrk="1" latinLnBrk="0" hangingPunct="1">
        <a:defRPr sz="6900" kern="1200">
          <a:solidFill>
            <a:schemeClr val="tx1"/>
          </a:solidFill>
          <a:latin typeface="+mn-lt"/>
          <a:ea typeface="+mn-ea"/>
          <a:cs typeface="+mn-cs"/>
        </a:defRPr>
      </a:lvl3pPr>
      <a:lvl4pPr marL="5262281" algn="l" defTabSz="1754094" rtl="0" eaLnBrk="1" latinLnBrk="0" hangingPunct="1">
        <a:defRPr sz="6900" kern="1200">
          <a:solidFill>
            <a:schemeClr val="tx1"/>
          </a:solidFill>
          <a:latin typeface="+mn-lt"/>
          <a:ea typeface="+mn-ea"/>
          <a:cs typeface="+mn-cs"/>
        </a:defRPr>
      </a:lvl4pPr>
      <a:lvl5pPr marL="7016374" algn="l" defTabSz="1754094" rtl="0" eaLnBrk="1" latinLnBrk="0" hangingPunct="1">
        <a:defRPr sz="6900" kern="1200">
          <a:solidFill>
            <a:schemeClr val="tx1"/>
          </a:solidFill>
          <a:latin typeface="+mn-lt"/>
          <a:ea typeface="+mn-ea"/>
          <a:cs typeface="+mn-cs"/>
        </a:defRPr>
      </a:lvl5pPr>
      <a:lvl6pPr marL="8770468" algn="l" defTabSz="1754094" rtl="0" eaLnBrk="1" latinLnBrk="0" hangingPunct="1">
        <a:defRPr sz="6900" kern="1200">
          <a:solidFill>
            <a:schemeClr val="tx1"/>
          </a:solidFill>
          <a:latin typeface="+mn-lt"/>
          <a:ea typeface="+mn-ea"/>
          <a:cs typeface="+mn-cs"/>
        </a:defRPr>
      </a:lvl6pPr>
      <a:lvl7pPr marL="10524561" algn="l" defTabSz="1754094" rtl="0" eaLnBrk="1" latinLnBrk="0" hangingPunct="1">
        <a:defRPr sz="6900" kern="1200">
          <a:solidFill>
            <a:schemeClr val="tx1"/>
          </a:solidFill>
          <a:latin typeface="+mn-lt"/>
          <a:ea typeface="+mn-ea"/>
          <a:cs typeface="+mn-cs"/>
        </a:defRPr>
      </a:lvl7pPr>
      <a:lvl8pPr marL="12278655" algn="l" defTabSz="1754094" rtl="0" eaLnBrk="1" latinLnBrk="0" hangingPunct="1">
        <a:defRPr sz="6900" kern="1200">
          <a:solidFill>
            <a:schemeClr val="tx1"/>
          </a:solidFill>
          <a:latin typeface="+mn-lt"/>
          <a:ea typeface="+mn-ea"/>
          <a:cs typeface="+mn-cs"/>
        </a:defRPr>
      </a:lvl8pPr>
      <a:lvl9pPr marL="14032748" algn="l" defTabSz="1754094" rtl="0" eaLnBrk="1" latinLnBrk="0"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6339" y="233910"/>
            <a:ext cx="2232248" cy="2776588"/>
          </a:xfrm>
          <a:prstGeom prst="rect">
            <a:avLst/>
          </a:prstGeom>
        </p:spPr>
        <p:txBody>
          <a:bodyPr vert="horz" lIns="417643" tIns="208822" rIns="417643" bIns="208822" rtlCol="0" anchor="ctr">
            <a:normAutofit/>
          </a:bodyPr>
          <a:lstStyle>
            <a:lvl1pPr algn="ctr" defTabSz="4176431" rtl="0" eaLnBrk="1" latinLnBrk="0" hangingPunct="1">
              <a:spcBef>
                <a:spcPct val="0"/>
              </a:spcBef>
              <a:buNone/>
              <a:defRPr sz="20100" kern="1200">
                <a:solidFill>
                  <a:schemeClr val="tx1"/>
                </a:solidFill>
                <a:latin typeface="+mj-lt"/>
                <a:ea typeface="+mj-ea"/>
                <a:cs typeface="+mj-cs"/>
              </a:defRPr>
            </a:lvl1pPr>
          </a:lstStyle>
          <a:p>
            <a:pPr algn="l"/>
            <a:r>
              <a:rPr lang="en-US" sz="6600" b="1" dirty="0" smtClean="0"/>
              <a:t>37.</a:t>
            </a:r>
            <a:endParaRPr lang="en-IE" sz="6600" b="1" dirty="0"/>
          </a:p>
        </p:txBody>
      </p:sp>
      <p:sp>
        <p:nvSpPr>
          <p:cNvPr id="5" name="Title 1"/>
          <p:cNvSpPr txBox="1">
            <a:spLocks/>
          </p:cNvSpPr>
          <p:nvPr/>
        </p:nvSpPr>
        <p:spPr>
          <a:xfrm>
            <a:off x="4122763" y="521942"/>
            <a:ext cx="21170352" cy="5040560"/>
          </a:xfrm>
          <a:prstGeom prst="rect">
            <a:avLst/>
          </a:prstGeom>
        </p:spPr>
        <p:txBody>
          <a:bodyPr vert="horz" lIns="417643" tIns="208822" rIns="417643" bIns="208822" rtlCol="0" anchor="t">
            <a:noAutofit/>
          </a:bodyPr>
          <a:lstStyle>
            <a:lvl1pPr algn="ctr" defTabSz="4176431" rtl="0" eaLnBrk="1" latinLnBrk="0" hangingPunct="1">
              <a:spcBef>
                <a:spcPct val="0"/>
              </a:spcBef>
              <a:buNone/>
              <a:defRPr sz="20100" kern="1200">
                <a:solidFill>
                  <a:schemeClr val="tx1"/>
                </a:solidFill>
                <a:latin typeface="+mj-lt"/>
                <a:ea typeface="+mj-ea"/>
                <a:cs typeface="+mj-cs"/>
              </a:defRPr>
            </a:lvl1pPr>
          </a:lstStyle>
          <a:p>
            <a:r>
              <a:rPr lang="en-IE" sz="10000" b="1" dirty="0" smtClean="0"/>
              <a:t>If </a:t>
            </a:r>
            <a:r>
              <a:rPr lang="en-IE" sz="10000" b="1" dirty="0" err="1" smtClean="0"/>
              <a:t>Bryophyllum</a:t>
            </a:r>
            <a:r>
              <a:rPr lang="en-IE" sz="10000" b="1" dirty="0" smtClean="0"/>
              <a:t> Plant is a Natural Laboratory Reagent</a:t>
            </a:r>
            <a:endParaRPr lang="en-US" sz="10000" b="1" dirty="0" smtClean="0"/>
          </a:p>
          <a:p>
            <a:r>
              <a:rPr lang="en-IE" sz="7200" b="1" dirty="0" err="1" smtClean="0"/>
              <a:t>Mwananchi</a:t>
            </a:r>
            <a:r>
              <a:rPr lang="en-IE" sz="7200" b="1" dirty="0" smtClean="0"/>
              <a:t> Secondary School</a:t>
            </a:r>
          </a:p>
          <a:p>
            <a:r>
              <a:rPr lang="en-US" sz="5400" b="1" dirty="0" smtClean="0"/>
              <a:t>Lucas </a:t>
            </a:r>
            <a:r>
              <a:rPr lang="en-US" sz="5400" b="1" dirty="0" err="1" smtClean="0"/>
              <a:t>Kibila</a:t>
            </a:r>
            <a:r>
              <a:rPr lang="en-US" sz="5400" b="1" dirty="0" smtClean="0"/>
              <a:t> and </a:t>
            </a:r>
            <a:r>
              <a:rPr lang="en-US" sz="5400" b="1" dirty="0" err="1" smtClean="0"/>
              <a:t>Stide</a:t>
            </a:r>
            <a:r>
              <a:rPr lang="en-US" sz="5400" b="1" dirty="0" smtClean="0"/>
              <a:t> </a:t>
            </a:r>
            <a:r>
              <a:rPr lang="en-US" sz="5400" b="1" smtClean="0"/>
              <a:t>Shedrack</a:t>
            </a:r>
            <a:endParaRPr lang="en-US" sz="5400" b="1" dirty="0" smtClean="0"/>
          </a:p>
        </p:txBody>
      </p:sp>
      <p:pic>
        <p:nvPicPr>
          <p:cNvPr id="1026" name="Picture 2" descr="C:\Users\brendan.doggett\Desktop\DCCYST\mediavest\Picture1.png"/>
          <p:cNvPicPr>
            <a:picLocks noChangeAspect="1" noChangeArrowheads="1"/>
          </p:cNvPicPr>
          <p:nvPr/>
        </p:nvPicPr>
        <p:blipFill>
          <a:blip r:embed="rId2" cstate="print"/>
          <a:srcRect/>
          <a:stretch>
            <a:fillRect/>
          </a:stretch>
        </p:blipFill>
        <p:spPr bwMode="auto">
          <a:xfrm>
            <a:off x="25869179" y="521942"/>
            <a:ext cx="3888432" cy="3895000"/>
          </a:xfrm>
          <a:prstGeom prst="rect">
            <a:avLst/>
          </a:prstGeom>
          <a:noFill/>
        </p:spPr>
      </p:pic>
      <p:sp>
        <p:nvSpPr>
          <p:cNvPr id="7" name="TextBox 6"/>
          <p:cNvSpPr txBox="1"/>
          <p:nvPr/>
        </p:nvSpPr>
        <p:spPr>
          <a:xfrm>
            <a:off x="3906738" y="5850534"/>
            <a:ext cx="20306257" cy="4872157"/>
          </a:xfrm>
          <a:prstGeom prst="roundRect">
            <a:avLst>
              <a:gd name="adj" fmla="val 9330"/>
            </a:avLst>
          </a:prstGeom>
          <a:noFill/>
          <a:ln>
            <a:solidFill>
              <a:schemeClr val="accent1"/>
            </a:solidFill>
          </a:ln>
        </p:spPr>
        <p:txBody>
          <a:bodyPr wrap="square" rtlCol="0">
            <a:spAutoFit/>
          </a:bodyPr>
          <a:lstStyle/>
          <a:p>
            <a:pPr algn="just"/>
            <a:r>
              <a:rPr lang="en-IE" sz="4000" b="1" dirty="0" smtClean="0">
                <a:latin typeface="Calibri" pitchFamily="34" charset="0"/>
                <a:cs typeface="Calibri" pitchFamily="34" charset="0"/>
              </a:rPr>
              <a:t>Abstract:</a:t>
            </a:r>
          </a:p>
          <a:p>
            <a:r>
              <a:rPr lang="en-US" sz="3600" dirty="0" smtClean="0"/>
              <a:t>There </a:t>
            </a:r>
            <a:r>
              <a:rPr lang="en-US" sz="3600" dirty="0" smtClean="0"/>
              <a:t>are different laboratory reagents for scientific studies which are made from industries. However the other outlook can be the uses of natural laboratory reagents extracted from plant fluids. This project aimed at investigating </a:t>
            </a:r>
            <a:r>
              <a:rPr lang="en-US" sz="3600" dirty="0" err="1" smtClean="0"/>
              <a:t>bryophyllum</a:t>
            </a:r>
            <a:r>
              <a:rPr lang="en-US" sz="3600" dirty="0" smtClean="0"/>
              <a:t> plant fluid as complex organic compound which may provide effective chemical reactions with different chemical substances. </a:t>
            </a:r>
            <a:endParaRPr lang="en-IE" sz="3600" dirty="0" smtClean="0"/>
          </a:p>
          <a:p>
            <a:r>
              <a:rPr lang="en-US" sz="3600" dirty="0" smtClean="0"/>
              <a:t> </a:t>
            </a:r>
            <a:r>
              <a:rPr lang="en-US" sz="3600" dirty="0" smtClean="0"/>
              <a:t>Therefore </a:t>
            </a:r>
            <a:r>
              <a:rPr lang="en-US" sz="3600" dirty="0" smtClean="0"/>
              <a:t>use it to identify if Iron ions or Lead ions are available in a sample of chemical substances. Such plant was selected as case study because it is succulent in its nature. Few leaves can be grind and produce significant quantity of liquid.</a:t>
            </a:r>
            <a:endParaRPr lang="en-IE" sz="3600" dirty="0">
              <a:latin typeface="Calibri" pitchFamily="34" charset="0"/>
              <a:cs typeface="Calibri" pitchFamily="34" charset="0"/>
            </a:endParaRPr>
          </a:p>
        </p:txBody>
      </p:sp>
      <p:sp>
        <p:nvSpPr>
          <p:cNvPr id="8" name="TextBox 7"/>
          <p:cNvSpPr txBox="1"/>
          <p:nvPr/>
        </p:nvSpPr>
        <p:spPr>
          <a:xfrm>
            <a:off x="3546699" y="11755191"/>
            <a:ext cx="22466496" cy="8564820"/>
          </a:xfrm>
          <a:prstGeom prst="roundRect">
            <a:avLst>
              <a:gd name="adj" fmla="val 4739"/>
            </a:avLst>
          </a:prstGeom>
          <a:noFill/>
          <a:ln>
            <a:solidFill>
              <a:schemeClr val="accent1"/>
            </a:solidFill>
          </a:ln>
        </p:spPr>
        <p:txBody>
          <a:bodyPr wrap="square" rtlCol="0">
            <a:spAutoFit/>
          </a:bodyPr>
          <a:lstStyle/>
          <a:p>
            <a:pPr algn="just"/>
            <a:r>
              <a:rPr lang="en-IE" sz="3600" b="1" dirty="0" smtClean="0">
                <a:latin typeface="Calibri" pitchFamily="34" charset="0"/>
                <a:cs typeface="Calibri" pitchFamily="34" charset="0"/>
              </a:rPr>
              <a:t>Method:</a:t>
            </a:r>
          </a:p>
          <a:p>
            <a:r>
              <a:rPr lang="en-US" sz="3600" dirty="0" smtClean="0"/>
              <a:t>Experiments to investigate if </a:t>
            </a:r>
            <a:r>
              <a:rPr lang="en-US" sz="3600" dirty="0" err="1" smtClean="0"/>
              <a:t>Bryophyllum</a:t>
            </a:r>
            <a:r>
              <a:rPr lang="en-US" sz="3600" dirty="0" smtClean="0"/>
              <a:t> fluid has some effects with salts compounds. The following materials were used: </a:t>
            </a:r>
            <a:endParaRPr lang="en-IE" sz="3600" dirty="0" smtClean="0"/>
          </a:p>
          <a:p>
            <a:r>
              <a:rPr lang="en-US" sz="3600" dirty="0" err="1" smtClean="0"/>
              <a:t>Bryophyllum</a:t>
            </a:r>
            <a:r>
              <a:rPr lang="en-US" sz="3600" dirty="0" smtClean="0"/>
              <a:t> leaves, motor and pestle, test tubes, beakers, droppers, filter paper, Iron (III) Chloride, Iron (III) Nitrate, Iron (II) </a:t>
            </a:r>
            <a:r>
              <a:rPr lang="en-US" sz="3600" dirty="0" err="1" smtClean="0"/>
              <a:t>sulphate</a:t>
            </a:r>
            <a:r>
              <a:rPr lang="en-US" sz="3600" dirty="0" smtClean="0"/>
              <a:t> and Iron Carbonate, Lead (II) Chloride, Lead (II) nitrate, Lead acetate, Lead carbonate, Potassium hydroxide, Sodium hydroxide, Ammonium hydroxide, Calcium hydroxide and Sodium carbonate. Groves, litmus paper, and water. </a:t>
            </a:r>
            <a:endParaRPr lang="en-IE" sz="3600" dirty="0" smtClean="0"/>
          </a:p>
          <a:p>
            <a:r>
              <a:rPr lang="en-US" sz="3600" dirty="0" smtClean="0"/>
              <a:t>sample solutions were prepared and categorized in main three groups.</a:t>
            </a:r>
            <a:endParaRPr lang="en-IE" sz="3600" dirty="0" smtClean="0"/>
          </a:p>
          <a:p>
            <a:pPr lvl="0"/>
            <a:r>
              <a:rPr lang="en-US" sz="3600" b="1" dirty="0" smtClean="0"/>
              <a:t>GROUP ONE:</a:t>
            </a:r>
            <a:r>
              <a:rPr lang="en-US" sz="3600" dirty="0" smtClean="0"/>
              <a:t> Iron compounds:</a:t>
            </a:r>
            <a:endParaRPr lang="en-IE" sz="3600" dirty="0" smtClean="0"/>
          </a:p>
          <a:p>
            <a:r>
              <a:rPr lang="en-US" sz="3600" dirty="0" smtClean="0"/>
              <a:t>            Iron (III) chloride, Iron (III) nitrate, Iron (II) </a:t>
            </a:r>
            <a:r>
              <a:rPr lang="en-US" sz="3600" dirty="0" err="1" smtClean="0"/>
              <a:t>sulphate</a:t>
            </a:r>
            <a:r>
              <a:rPr lang="en-US" sz="3600" dirty="0" smtClean="0"/>
              <a:t> and Iron (II) carbonate.</a:t>
            </a:r>
            <a:endParaRPr lang="en-IE" sz="3600" dirty="0" smtClean="0"/>
          </a:p>
          <a:p>
            <a:pPr lvl="0"/>
            <a:r>
              <a:rPr lang="en-US" sz="3600" b="1" dirty="0" smtClean="0"/>
              <a:t>GROUP TWO:</a:t>
            </a:r>
            <a:r>
              <a:rPr lang="en-US" sz="3600" dirty="0" smtClean="0"/>
              <a:t> Lead Compounds:</a:t>
            </a:r>
            <a:endParaRPr lang="en-IE" sz="3600" dirty="0" smtClean="0"/>
          </a:p>
          <a:p>
            <a:r>
              <a:rPr lang="en-US" sz="3600" dirty="0" smtClean="0"/>
              <a:t>             Lead (II) chloride, Lead (II) nitrate, Lead acetate and Lead carbonate</a:t>
            </a:r>
            <a:endParaRPr lang="en-IE" sz="3600" dirty="0" smtClean="0"/>
          </a:p>
          <a:p>
            <a:pPr lvl="0"/>
            <a:r>
              <a:rPr lang="en-US" sz="3600" b="1" dirty="0" smtClean="0"/>
              <a:t>GROUP THREE:</a:t>
            </a:r>
            <a:r>
              <a:rPr lang="en-US" sz="3600" dirty="0" smtClean="0"/>
              <a:t> Alkaline Compounds:</a:t>
            </a:r>
            <a:endParaRPr lang="en-IE" sz="3600" dirty="0" smtClean="0"/>
          </a:p>
          <a:p>
            <a:r>
              <a:rPr lang="en-US" sz="3600" dirty="0" smtClean="0"/>
              <a:t>            Potassium hydroxide, Sodium hydroxide, Sodium carbonate, potassium hydrogen carbonate, Ammonium hydroxide and Calcium hydroxide. </a:t>
            </a:r>
            <a:r>
              <a:rPr lang="en-IE" sz="3600" dirty="0" smtClean="0"/>
              <a:t>   </a:t>
            </a:r>
            <a:endParaRPr lang="en-IE" sz="3600" dirty="0"/>
          </a:p>
        </p:txBody>
      </p:sp>
      <p:sp>
        <p:nvSpPr>
          <p:cNvPr id="10" name="TextBox 9"/>
          <p:cNvSpPr txBox="1"/>
          <p:nvPr/>
        </p:nvSpPr>
        <p:spPr>
          <a:xfrm>
            <a:off x="5634931" y="32421486"/>
            <a:ext cx="22610512" cy="6996172"/>
          </a:xfrm>
          <a:prstGeom prst="roundRect">
            <a:avLst>
              <a:gd name="adj" fmla="val 4739"/>
            </a:avLst>
          </a:prstGeom>
          <a:noFill/>
          <a:ln>
            <a:solidFill>
              <a:schemeClr val="accent1"/>
            </a:solidFill>
          </a:ln>
        </p:spPr>
        <p:txBody>
          <a:bodyPr wrap="square" rtlCol="0">
            <a:spAutoFit/>
          </a:bodyPr>
          <a:lstStyle/>
          <a:p>
            <a:pPr algn="just"/>
            <a:r>
              <a:rPr lang="en-IE" sz="4000" b="1" dirty="0" smtClean="0">
                <a:latin typeface="Calibri" pitchFamily="34" charset="0"/>
                <a:cs typeface="Calibri" pitchFamily="34" charset="0"/>
              </a:rPr>
              <a:t>Conclusions:</a:t>
            </a:r>
          </a:p>
          <a:p>
            <a:pPr algn="just"/>
            <a:r>
              <a:rPr lang="en-US" sz="4000" dirty="0" smtClean="0"/>
              <a:t>The experiment has shown that </a:t>
            </a:r>
            <a:r>
              <a:rPr lang="en-US" sz="4000" dirty="0" err="1" smtClean="0"/>
              <a:t>bryophyllum</a:t>
            </a:r>
            <a:r>
              <a:rPr lang="en-US" sz="4000" dirty="0" smtClean="0"/>
              <a:t> fluid can oxidize Iron (III) or Iron (II) to Iron (II) oxide. Therefore it can be used to identify the presence of Iron element in a given salt samples except salts with carbonates. Because carbonate is insoluble in this fluid.</a:t>
            </a:r>
            <a:endParaRPr lang="en-IE" sz="4000" dirty="0" smtClean="0"/>
          </a:p>
          <a:p>
            <a:pPr algn="just"/>
            <a:r>
              <a:rPr lang="en-US" sz="4000" dirty="0" smtClean="0"/>
              <a:t>         The fluid also forms white precipitates with lead compounds except carbonates salts. This imply that it may be used to identify the presence of lead in given salt samples. When treated with alkaline substances, it gave yellow </a:t>
            </a:r>
            <a:r>
              <a:rPr lang="en-US" sz="4000" dirty="0" err="1" smtClean="0"/>
              <a:t>colour</a:t>
            </a:r>
            <a:r>
              <a:rPr lang="en-US" sz="4000" dirty="0" smtClean="0"/>
              <a:t>. Hence can distinguish alkaline salts from non-alkaline substances.</a:t>
            </a:r>
            <a:endParaRPr lang="en-IE" sz="4000" dirty="0" smtClean="0"/>
          </a:p>
          <a:p>
            <a:pPr algn="just"/>
            <a:r>
              <a:rPr lang="en-US" sz="4000" dirty="0" smtClean="0"/>
              <a:t>From these findings, it can be concluded that </a:t>
            </a:r>
            <a:r>
              <a:rPr lang="en-US" sz="4000" b="1" dirty="0" smtClean="0"/>
              <a:t>fluid from </a:t>
            </a:r>
            <a:r>
              <a:rPr lang="en-US" sz="4000" b="1" dirty="0" err="1" smtClean="0"/>
              <a:t>bryophyllum</a:t>
            </a:r>
            <a:r>
              <a:rPr lang="en-US" sz="4000" b="1" dirty="0" smtClean="0"/>
              <a:t> leaves can be used as</a:t>
            </a:r>
            <a:r>
              <a:rPr lang="en-US" sz="4000" dirty="0" smtClean="0"/>
              <a:t> </a:t>
            </a:r>
            <a:r>
              <a:rPr lang="en-US" sz="4000" b="1" dirty="0" smtClean="0"/>
              <a:t>natural laboratory reagent for scientific studies especially in qualitative analysis. So, it can minimize the uses of industrial reagents that contain toxic substances like cyanide and chromate when testing presence of Iron or lead</a:t>
            </a:r>
            <a:r>
              <a:rPr lang="en-US" sz="4000" b="1" dirty="0" smtClean="0"/>
              <a:t>.</a:t>
            </a:r>
            <a:endParaRPr lang="en-IE" sz="4000" dirty="0"/>
          </a:p>
        </p:txBody>
      </p:sp>
      <p:pic>
        <p:nvPicPr>
          <p:cNvPr id="11" name="Picture 10" descr="C:\Users\user\Desktop\DCIM\Camera\IMG_20170503_121355.jpg"/>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5005083" y="6138566"/>
            <a:ext cx="4767436" cy="4752528"/>
          </a:xfrm>
          <a:prstGeom prst="rect">
            <a:avLst/>
          </a:prstGeom>
          <a:noFill/>
          <a:ln>
            <a:noFill/>
          </a:ln>
        </p:spPr>
      </p:pic>
      <p:pic>
        <p:nvPicPr>
          <p:cNvPr id="12" name="Picture 11" descr="C:\Users\user\Desktop\DCIM\Camera\IMG_20170529_122727.jpg"/>
          <p:cNvPicPr/>
          <p:nvPr/>
        </p:nvPicPr>
        <p:blipFill>
          <a:blip r:embed="rId4"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6373235" y="11827198"/>
            <a:ext cx="3351262" cy="3672408"/>
          </a:xfrm>
          <a:prstGeom prst="rect">
            <a:avLst/>
          </a:prstGeom>
          <a:noFill/>
          <a:ln>
            <a:noFill/>
          </a:ln>
        </p:spPr>
      </p:pic>
      <p:pic>
        <p:nvPicPr>
          <p:cNvPr id="1046" name="Picture 22"/>
          <p:cNvPicPr>
            <a:picLocks noChangeAspect="1" noChangeArrowheads="1"/>
          </p:cNvPicPr>
          <p:nvPr/>
        </p:nvPicPr>
        <p:blipFill>
          <a:blip r:embed="rId5" cstate="print"/>
          <a:srcRect l="25721" t="18300" r="27107" b="8502"/>
          <a:stretch>
            <a:fillRect/>
          </a:stretch>
        </p:blipFill>
        <p:spPr bwMode="auto">
          <a:xfrm>
            <a:off x="3330675" y="20684182"/>
            <a:ext cx="8352928" cy="10369152"/>
          </a:xfrm>
          <a:prstGeom prst="rect">
            <a:avLst/>
          </a:prstGeom>
          <a:noFill/>
          <a:ln w="9525">
            <a:noFill/>
            <a:miter lim="800000"/>
            <a:headEnd/>
            <a:tailEnd/>
          </a:ln>
        </p:spPr>
      </p:pic>
      <p:pic>
        <p:nvPicPr>
          <p:cNvPr id="1047" name="Picture 23"/>
          <p:cNvPicPr>
            <a:picLocks noChangeAspect="1" noChangeArrowheads="1"/>
          </p:cNvPicPr>
          <p:nvPr/>
        </p:nvPicPr>
        <p:blipFill>
          <a:blip r:embed="rId6" cstate="print"/>
          <a:srcRect l="23438" t="35012" r="24571" b="31429"/>
          <a:stretch>
            <a:fillRect/>
          </a:stretch>
        </p:blipFill>
        <p:spPr bwMode="auto">
          <a:xfrm>
            <a:off x="12979747" y="20900206"/>
            <a:ext cx="8784976" cy="4536504"/>
          </a:xfrm>
          <a:prstGeom prst="rect">
            <a:avLst/>
          </a:prstGeom>
          <a:noFill/>
          <a:ln w="9525">
            <a:noFill/>
            <a:miter lim="800000"/>
            <a:headEnd/>
            <a:tailEnd/>
          </a:ln>
        </p:spPr>
      </p:pic>
      <p:sp>
        <p:nvSpPr>
          <p:cNvPr id="37" name="TextBox 36"/>
          <p:cNvSpPr txBox="1"/>
          <p:nvPr/>
        </p:nvSpPr>
        <p:spPr>
          <a:xfrm>
            <a:off x="11899627" y="25796750"/>
            <a:ext cx="16345816" cy="5239286"/>
          </a:xfrm>
          <a:prstGeom prst="roundRect">
            <a:avLst>
              <a:gd name="adj" fmla="val 4739"/>
            </a:avLst>
          </a:prstGeom>
          <a:noFill/>
          <a:ln>
            <a:solidFill>
              <a:schemeClr val="accent1"/>
            </a:solidFill>
          </a:ln>
        </p:spPr>
        <p:txBody>
          <a:bodyPr wrap="square" rtlCol="0">
            <a:spAutoFit/>
          </a:bodyPr>
          <a:lstStyle/>
          <a:p>
            <a:pPr algn="just"/>
            <a:r>
              <a:rPr lang="en-IE" sz="4000" b="1" dirty="0" smtClean="0">
                <a:latin typeface="Calibri" pitchFamily="34" charset="0"/>
                <a:cs typeface="Calibri" pitchFamily="34" charset="0"/>
              </a:rPr>
              <a:t>Discussion:</a:t>
            </a:r>
            <a:endParaRPr lang="en-IE" sz="4000" b="1" dirty="0" smtClean="0">
              <a:latin typeface="Calibri" pitchFamily="34" charset="0"/>
              <a:cs typeface="Calibri" pitchFamily="34" charset="0"/>
            </a:endParaRPr>
          </a:p>
          <a:p>
            <a:pPr algn="just"/>
            <a:r>
              <a:rPr lang="en-US" sz="3600" dirty="0" err="1" smtClean="0"/>
              <a:t>Bryophyllum</a:t>
            </a:r>
            <a:r>
              <a:rPr lang="en-US" sz="3600" dirty="0" smtClean="0"/>
              <a:t> fluid is complex organic compound. It can supply both electrons and oxygen at the same time. So, it exercises </a:t>
            </a:r>
            <a:r>
              <a:rPr lang="en-US" sz="3600" dirty="0" err="1" smtClean="0"/>
              <a:t>redox</a:t>
            </a:r>
            <a:r>
              <a:rPr lang="en-US" sz="3600" dirty="0" smtClean="0"/>
              <a:t> reaction. When treated with Iron (III) chloride or Iron (III) nitrate, it oxidizes Iron (III) ions which are brown in </a:t>
            </a:r>
            <a:r>
              <a:rPr lang="en-US" sz="3600" dirty="0" err="1" smtClean="0"/>
              <a:t>colour</a:t>
            </a:r>
            <a:r>
              <a:rPr lang="en-US" sz="3600" dirty="0" smtClean="0"/>
              <a:t> to Iron (II) oxide which is black </a:t>
            </a:r>
            <a:r>
              <a:rPr lang="en-US" sz="3600" dirty="0" smtClean="0"/>
              <a:t>solution.</a:t>
            </a:r>
          </a:p>
          <a:p>
            <a:pPr algn="just"/>
            <a:r>
              <a:rPr lang="en-US" sz="3600" b="1" dirty="0" smtClean="0"/>
              <a:t>The black precipitates are Iron (II) oxide as it dissolves in dilute hydrochloric acid. This agrees with South Caroline State University, et al (2008), Chemistry for secondary school pg: 176, who stated that Fe (II) oxide (</a:t>
            </a:r>
            <a:r>
              <a:rPr lang="en-US" sz="3600" b="1" dirty="0" err="1" smtClean="0"/>
              <a:t>FeO</a:t>
            </a:r>
            <a:r>
              <a:rPr lang="en-US" sz="3600" b="1" dirty="0" smtClean="0"/>
              <a:t>) is insoluble in water but it can dissolve in hydrochloric acid to form Iron (II) chloride solution</a:t>
            </a:r>
            <a:endParaRPr lang="en-IE" sz="36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Custom 6">
      <a:dk1>
        <a:sysClr val="windowText" lastClr="000000"/>
      </a:dk1>
      <a:lt1>
        <a:sysClr val="window" lastClr="FFFFFF"/>
      </a:lt1>
      <a:dk2>
        <a:srgbClr val="4E5B6F"/>
      </a:dk2>
      <a:lt2>
        <a:srgbClr val="FFFFFF"/>
      </a:lt2>
      <a:accent1>
        <a:srgbClr val="FF0000"/>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tf00001233</Template>
  <TotalTime>96</TotalTime>
  <Words>611</Words>
  <Application>Microsoft Office PowerPoint</Application>
  <PresentationFormat>Custom</PresentationFormat>
  <Paragraphs>24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Parallax</vt:lpstr>
      <vt:lpstr>Slide 1</vt:lpstr>
    </vt:vector>
  </TitlesOfParts>
  <Company>Department of Agriculture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brendan.doggett</dc:creator>
  <cp:lastModifiedBy>brendan.doggett</cp:lastModifiedBy>
  <cp:revision>28</cp:revision>
  <dcterms:created xsi:type="dcterms:W3CDTF">2017-06-12T14:55:52Z</dcterms:created>
  <dcterms:modified xsi:type="dcterms:W3CDTF">2017-07-05T11:33:56Z</dcterms:modified>
</cp:coreProperties>
</file>