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30279975" cy="42808525"/>
  <p:notesSz cx="6858000" cy="9144000"/>
  <p:defaultTextStyle>
    <a:defPPr>
      <a:defRPr lang="en-US"/>
    </a:defPPr>
    <a:lvl1pPr marL="0" algn="l" defTabSz="4176188" rtl="0" eaLnBrk="1" latinLnBrk="0" hangingPunct="1">
      <a:defRPr sz="8400" kern="1200">
        <a:solidFill>
          <a:schemeClr val="tx1"/>
        </a:solidFill>
        <a:latin typeface="+mn-lt"/>
        <a:ea typeface="+mn-ea"/>
        <a:cs typeface="+mn-cs"/>
      </a:defRPr>
    </a:lvl1pPr>
    <a:lvl2pPr marL="2088094" algn="l" defTabSz="4176188" rtl="0" eaLnBrk="1" latinLnBrk="0" hangingPunct="1">
      <a:defRPr sz="8400" kern="1200">
        <a:solidFill>
          <a:schemeClr val="tx1"/>
        </a:solidFill>
        <a:latin typeface="+mn-lt"/>
        <a:ea typeface="+mn-ea"/>
        <a:cs typeface="+mn-cs"/>
      </a:defRPr>
    </a:lvl2pPr>
    <a:lvl3pPr marL="4176188" algn="l" defTabSz="4176188" rtl="0" eaLnBrk="1" latinLnBrk="0" hangingPunct="1">
      <a:defRPr sz="8400" kern="1200">
        <a:solidFill>
          <a:schemeClr val="tx1"/>
        </a:solidFill>
        <a:latin typeface="+mn-lt"/>
        <a:ea typeface="+mn-ea"/>
        <a:cs typeface="+mn-cs"/>
      </a:defRPr>
    </a:lvl3pPr>
    <a:lvl4pPr marL="6264281" algn="l" defTabSz="4176188" rtl="0" eaLnBrk="1" latinLnBrk="0" hangingPunct="1">
      <a:defRPr sz="8400" kern="1200">
        <a:solidFill>
          <a:schemeClr val="tx1"/>
        </a:solidFill>
        <a:latin typeface="+mn-lt"/>
        <a:ea typeface="+mn-ea"/>
        <a:cs typeface="+mn-cs"/>
      </a:defRPr>
    </a:lvl4pPr>
    <a:lvl5pPr marL="8352375" algn="l" defTabSz="4176188" rtl="0" eaLnBrk="1" latinLnBrk="0" hangingPunct="1">
      <a:defRPr sz="8400" kern="1200">
        <a:solidFill>
          <a:schemeClr val="tx1"/>
        </a:solidFill>
        <a:latin typeface="+mn-lt"/>
        <a:ea typeface="+mn-ea"/>
        <a:cs typeface="+mn-cs"/>
      </a:defRPr>
    </a:lvl5pPr>
    <a:lvl6pPr marL="10440469" algn="l" defTabSz="4176188" rtl="0" eaLnBrk="1" latinLnBrk="0" hangingPunct="1">
      <a:defRPr sz="8400" kern="1200">
        <a:solidFill>
          <a:schemeClr val="tx1"/>
        </a:solidFill>
        <a:latin typeface="+mn-lt"/>
        <a:ea typeface="+mn-ea"/>
        <a:cs typeface="+mn-cs"/>
      </a:defRPr>
    </a:lvl6pPr>
    <a:lvl7pPr marL="12528563" algn="l" defTabSz="4176188" rtl="0" eaLnBrk="1" latinLnBrk="0" hangingPunct="1">
      <a:defRPr sz="8400" kern="1200">
        <a:solidFill>
          <a:schemeClr val="tx1"/>
        </a:solidFill>
        <a:latin typeface="+mn-lt"/>
        <a:ea typeface="+mn-ea"/>
        <a:cs typeface="+mn-cs"/>
      </a:defRPr>
    </a:lvl7pPr>
    <a:lvl8pPr marL="14616657" algn="l" defTabSz="4176188" rtl="0" eaLnBrk="1" latinLnBrk="0" hangingPunct="1">
      <a:defRPr sz="8400" kern="1200">
        <a:solidFill>
          <a:schemeClr val="tx1"/>
        </a:solidFill>
        <a:latin typeface="+mn-lt"/>
        <a:ea typeface="+mn-ea"/>
        <a:cs typeface="+mn-cs"/>
      </a:defRPr>
    </a:lvl8pPr>
    <a:lvl9pPr marL="16704750" algn="l" defTabSz="4176188" rtl="0" eaLnBrk="1" latinLnBrk="0" hangingPunct="1">
      <a:defRPr sz="8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1392" y="-78"/>
      </p:cViewPr>
      <p:guideLst>
        <p:guide orient="horz" pos="13483"/>
        <p:guide pos="9539"/>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E"/>
  <c:chart>
    <c:title>
      <c:layout/>
    </c:title>
    <c:plotArea>
      <c:layout/>
      <c:pieChart>
        <c:varyColors val="1"/>
        <c:ser>
          <c:idx val="0"/>
          <c:order val="0"/>
          <c:tx>
            <c:strRef>
              <c:f>Sheet1!$B$1</c:f>
              <c:strCache>
                <c:ptCount val="1"/>
                <c:pt idx="0">
                  <c:v>Use of collected plastics</c:v>
                </c:pt>
              </c:strCache>
            </c:strRef>
          </c:tx>
          <c:cat>
            <c:strRef>
              <c:f>Sheet1!$A$2:$A$4</c:f>
              <c:strCache>
                <c:ptCount val="3"/>
                <c:pt idx="0">
                  <c:v>milk</c:v>
                </c:pt>
                <c:pt idx="1">
                  <c:v>water</c:v>
                </c:pt>
                <c:pt idx="2">
                  <c:v>fruit juice</c:v>
                </c:pt>
              </c:strCache>
            </c:strRef>
          </c:cat>
          <c:val>
            <c:numRef>
              <c:f>Sheet1!$B$2:$B$4</c:f>
              <c:numCache>
                <c:formatCode>0%</c:formatCode>
                <c:ptCount val="3"/>
                <c:pt idx="0">
                  <c:v>0.55000000000000004</c:v>
                </c:pt>
                <c:pt idx="1">
                  <c:v>0.2</c:v>
                </c:pt>
                <c:pt idx="2">
                  <c:v>0.25</c:v>
                </c:pt>
              </c:numCache>
            </c:numRef>
          </c:val>
        </c:ser>
        <c:firstSliceAng val="0"/>
      </c:pieChart>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8"/>
          <p:cNvGrpSpPr/>
          <p:nvPr/>
        </p:nvGrpSpPr>
        <p:grpSpPr>
          <a:xfrm>
            <a:off x="1356291" y="-29728"/>
            <a:ext cx="12455004" cy="42838256"/>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7272958" y="8614567"/>
            <a:ext cx="21295878" cy="16330653"/>
          </a:xfrm>
        </p:spPr>
        <p:txBody>
          <a:bodyPr anchor="b">
            <a:normAutofit/>
          </a:bodyPr>
          <a:lstStyle>
            <a:lvl1pPr algn="r">
              <a:defRPr sz="23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214364" y="24945217"/>
            <a:ext cx="17354471" cy="8667409"/>
          </a:xfrm>
        </p:spPr>
        <p:txBody>
          <a:bodyPr anchor="t">
            <a:normAutofit/>
          </a:bodyPr>
          <a:lstStyle>
            <a:lvl1pPr marL="0" indent="0" algn="r">
              <a:buNone/>
              <a:defRPr sz="8100">
                <a:solidFill>
                  <a:schemeClr val="tx1"/>
                </a:solidFill>
              </a:defRPr>
            </a:lvl1pPr>
            <a:lvl2pPr marL="1754094" indent="0" algn="ctr">
              <a:buNone/>
              <a:defRPr>
                <a:solidFill>
                  <a:schemeClr val="tx1">
                    <a:tint val="75000"/>
                  </a:schemeClr>
                </a:solidFill>
              </a:defRPr>
            </a:lvl2pPr>
            <a:lvl3pPr marL="3508187" indent="0" algn="ctr">
              <a:buNone/>
              <a:defRPr>
                <a:solidFill>
                  <a:schemeClr val="tx1">
                    <a:tint val="75000"/>
                  </a:schemeClr>
                </a:solidFill>
              </a:defRPr>
            </a:lvl3pPr>
            <a:lvl4pPr marL="5262281" indent="0" algn="ctr">
              <a:buNone/>
              <a:defRPr>
                <a:solidFill>
                  <a:schemeClr val="tx1">
                    <a:tint val="75000"/>
                  </a:schemeClr>
                </a:solidFill>
              </a:defRPr>
            </a:lvl4pPr>
            <a:lvl5pPr marL="7016374" indent="0" algn="ctr">
              <a:buNone/>
              <a:defRPr>
                <a:solidFill>
                  <a:schemeClr val="tx1">
                    <a:tint val="75000"/>
                  </a:schemeClr>
                </a:solidFill>
              </a:defRPr>
            </a:lvl5pPr>
            <a:lvl6pPr marL="8770468" indent="0" algn="ctr">
              <a:buNone/>
              <a:defRPr>
                <a:solidFill>
                  <a:schemeClr val="tx1">
                    <a:tint val="75000"/>
                  </a:schemeClr>
                </a:solidFill>
              </a:defRPr>
            </a:lvl6pPr>
            <a:lvl7pPr marL="10524561" indent="0" algn="ctr">
              <a:buNone/>
              <a:defRPr>
                <a:solidFill>
                  <a:schemeClr val="tx1">
                    <a:tint val="75000"/>
                  </a:schemeClr>
                </a:solidFill>
              </a:defRPr>
            </a:lvl7pPr>
            <a:lvl8pPr marL="12278655" indent="0" algn="ctr">
              <a:buNone/>
              <a:defRPr>
                <a:solidFill>
                  <a:schemeClr val="tx1">
                    <a:tint val="75000"/>
                  </a:schemeClr>
                </a:solidFill>
              </a:defRPr>
            </a:lvl8pPr>
            <a:lvl9pPr marL="1403274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a:xfrm>
            <a:off x="13243545" y="36724168"/>
            <a:ext cx="10739169" cy="2279158"/>
          </a:xfrm>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6427" y="29543157"/>
            <a:ext cx="24882408" cy="3537652"/>
          </a:xfrm>
        </p:spPr>
        <p:txBody>
          <a:bodyPr anchor="b">
            <a:normAutofit/>
          </a:bodyPr>
          <a:lstStyle>
            <a:lvl1pPr algn="ctr">
              <a:defRPr sz="9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25885" y="5818364"/>
            <a:ext cx="20429903" cy="1975619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6100"/>
            </a:lvl1pPr>
            <a:lvl2pPr marL="1754094" indent="0">
              <a:buNone/>
              <a:defRPr sz="6100"/>
            </a:lvl2pPr>
            <a:lvl3pPr marL="3508187" indent="0">
              <a:buNone/>
              <a:defRPr sz="6100"/>
            </a:lvl3pPr>
            <a:lvl4pPr marL="5262281" indent="0">
              <a:buNone/>
              <a:defRPr sz="6100"/>
            </a:lvl4pPr>
            <a:lvl5pPr marL="7016374" indent="0">
              <a:buNone/>
              <a:defRPr sz="6100"/>
            </a:lvl5pPr>
            <a:lvl6pPr marL="8770468" indent="0">
              <a:buNone/>
              <a:defRPr sz="6100"/>
            </a:lvl6pPr>
            <a:lvl7pPr marL="10524561" indent="0">
              <a:buNone/>
              <a:defRPr sz="6100"/>
            </a:lvl7pPr>
            <a:lvl8pPr marL="12278655" indent="0">
              <a:buNone/>
              <a:defRPr sz="6100"/>
            </a:lvl8pPr>
            <a:lvl9pPr marL="14032748" indent="0">
              <a:buNone/>
              <a:defRPr sz="6100"/>
            </a:lvl9pPr>
          </a:lstStyle>
          <a:p>
            <a:r>
              <a:rPr lang="en-US" dirty="0" smtClean="0"/>
              <a:t>Click icon to add picture</a:t>
            </a:r>
            <a:endParaRPr lang="en-US" dirty="0"/>
          </a:p>
        </p:txBody>
      </p:sp>
      <p:sp>
        <p:nvSpPr>
          <p:cNvPr id="4" name="Text Placeholder 3"/>
          <p:cNvSpPr>
            <a:spLocks noGrp="1"/>
          </p:cNvSpPr>
          <p:nvPr>
            <p:ph type="body" sz="half" idx="2"/>
          </p:nvPr>
        </p:nvSpPr>
        <p:spPr>
          <a:xfrm>
            <a:off x="3686427" y="33080809"/>
            <a:ext cx="24882408" cy="3081814"/>
          </a:xfrm>
        </p:spPr>
        <p:txBody>
          <a:bodyPr>
            <a:normAutofit/>
          </a:bodyPr>
          <a:lstStyle>
            <a:lvl1pPr marL="0" indent="0" algn="ctr">
              <a:buNone/>
              <a:defRPr sz="5400"/>
            </a:lvl1pPr>
            <a:lvl2pPr marL="1754094" indent="0">
              <a:buNone/>
              <a:defRPr sz="4600"/>
            </a:lvl2pPr>
            <a:lvl3pPr marL="3508187" indent="0">
              <a:buNone/>
              <a:defRPr sz="3800"/>
            </a:lvl3pPr>
            <a:lvl4pPr marL="5262281" indent="0">
              <a:buNone/>
              <a:defRPr sz="3500"/>
            </a:lvl4pPr>
            <a:lvl5pPr marL="7016374" indent="0">
              <a:buNone/>
              <a:defRPr sz="3500"/>
            </a:lvl5pPr>
            <a:lvl6pPr marL="8770468" indent="0">
              <a:buNone/>
              <a:defRPr sz="3500"/>
            </a:lvl6pPr>
            <a:lvl7pPr marL="10524561" indent="0">
              <a:buNone/>
              <a:defRPr sz="3500"/>
            </a:lvl7pPr>
            <a:lvl8pPr marL="12278655" indent="0">
              <a:buNone/>
              <a:defRPr sz="3500"/>
            </a:lvl8pPr>
            <a:lvl9pPr marL="14032748"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686429" y="4280853"/>
            <a:ext cx="24882408" cy="19026011"/>
          </a:xfrm>
        </p:spPr>
        <p:txBody>
          <a:bodyPr anchor="ctr">
            <a:normAutofit/>
          </a:bodyPr>
          <a:lstStyle>
            <a:lvl1pPr algn="ctr">
              <a:defRPr sz="12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686429" y="27112066"/>
            <a:ext cx="24882413" cy="9037355"/>
          </a:xfrm>
        </p:spPr>
        <p:txBody>
          <a:bodyPr anchor="ctr">
            <a:normAutofit/>
          </a:bodyPr>
          <a:lstStyle>
            <a:lvl1pPr marL="0" indent="0" algn="ct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3970303" y="5387101"/>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0700" dirty="0">
                <a:solidFill>
                  <a:schemeClr val="tx1"/>
                </a:solidFill>
                <a:effectLst/>
              </a:rPr>
              <a:t>“</a:t>
            </a:r>
          </a:p>
        </p:txBody>
      </p:sp>
      <p:sp>
        <p:nvSpPr>
          <p:cNvPr id="15" name="TextBox 14"/>
          <p:cNvSpPr txBox="1"/>
          <p:nvPr/>
        </p:nvSpPr>
        <p:spPr>
          <a:xfrm>
            <a:off x="27054842" y="17599054"/>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0700" dirty="0">
                <a:solidFill>
                  <a:schemeClr val="tx1"/>
                </a:solidFill>
                <a:effectLst/>
              </a:rPr>
              <a:t>”</a:t>
            </a:r>
          </a:p>
        </p:txBody>
      </p:sp>
      <p:sp>
        <p:nvSpPr>
          <p:cNvPr id="2" name="Title 1"/>
          <p:cNvSpPr>
            <a:spLocks noGrp="1"/>
          </p:cNvSpPr>
          <p:nvPr>
            <p:ph type="title"/>
          </p:nvPr>
        </p:nvSpPr>
        <p:spPr>
          <a:xfrm>
            <a:off x="5484301" y="4280856"/>
            <a:ext cx="22327538" cy="17123404"/>
          </a:xfrm>
        </p:spPr>
        <p:txBody>
          <a:bodyPr anchor="ctr">
            <a:normAutofit/>
          </a:bodyPr>
          <a:lstStyle>
            <a:lvl1pPr algn="ctr">
              <a:defRPr sz="123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052050" y="21404256"/>
            <a:ext cx="21192046" cy="2378251"/>
          </a:xfrm>
        </p:spPr>
        <p:txBody>
          <a:bodyPr anchor="ctr">
            <a:normAutofit/>
          </a:bodyPr>
          <a:lstStyle>
            <a:lvl1pPr marL="0" indent="0">
              <a:buFontTx/>
              <a:buNone/>
              <a:defRPr sz="6900"/>
            </a:lvl1pPr>
            <a:lvl2pPr marL="1754094" indent="0">
              <a:buFontTx/>
              <a:buNone/>
              <a:defRPr/>
            </a:lvl2pPr>
            <a:lvl3pPr marL="3508187" indent="0">
              <a:buFontTx/>
              <a:buNone/>
              <a:defRPr/>
            </a:lvl3pPr>
            <a:lvl4pPr marL="5262281" indent="0">
              <a:buFontTx/>
              <a:buNone/>
              <a:defRPr/>
            </a:lvl4pPr>
            <a:lvl5pPr marL="7016374"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686427" y="27112066"/>
            <a:ext cx="24882408" cy="9037355"/>
          </a:xfrm>
        </p:spPr>
        <p:txBody>
          <a:bodyPr anchor="ctr">
            <a:normAutofit/>
          </a:bodyPr>
          <a:lstStyle>
            <a:lvl1pPr marL="0" indent="0" algn="ct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686432" y="20652591"/>
            <a:ext cx="24882403" cy="9168440"/>
          </a:xfrm>
        </p:spPr>
        <p:txBody>
          <a:bodyPr anchor="b">
            <a:normAutofit/>
          </a:bodyPr>
          <a:lstStyle>
            <a:lvl1pPr algn="r">
              <a:defRPr sz="12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686428" y="29821032"/>
            <a:ext cx="24882406" cy="5370728"/>
          </a:xfrm>
        </p:spPr>
        <p:txBody>
          <a:bodyPr anchor="t">
            <a:normAutofit/>
          </a:bodyPr>
          <a:lstStyle>
            <a:lvl1pPr marL="0" indent="0" algn="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3970303" y="5387101"/>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0700" dirty="0">
                <a:solidFill>
                  <a:schemeClr val="tx1"/>
                </a:solidFill>
                <a:effectLst/>
              </a:rPr>
              <a:t>“</a:t>
            </a:r>
          </a:p>
        </p:txBody>
      </p:sp>
      <p:sp>
        <p:nvSpPr>
          <p:cNvPr id="15" name="TextBox 14"/>
          <p:cNvSpPr txBox="1"/>
          <p:nvPr/>
        </p:nvSpPr>
        <p:spPr>
          <a:xfrm>
            <a:off x="27054842" y="17599054"/>
            <a:ext cx="1513999" cy="3650248"/>
          </a:xfrm>
          <a:prstGeom prst="rect">
            <a:avLst/>
          </a:prstGeom>
        </p:spPr>
        <p:txBody>
          <a:bodyPr vert="horz" lIns="350819" tIns="175409" rIns="350819" bIns="175409"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0700" dirty="0">
                <a:solidFill>
                  <a:schemeClr val="tx1"/>
                </a:solidFill>
                <a:effectLst/>
              </a:rPr>
              <a:t>”</a:t>
            </a:r>
          </a:p>
        </p:txBody>
      </p:sp>
      <p:sp>
        <p:nvSpPr>
          <p:cNvPr id="2" name="Title 1"/>
          <p:cNvSpPr>
            <a:spLocks noGrp="1"/>
          </p:cNvSpPr>
          <p:nvPr>
            <p:ph type="title"/>
          </p:nvPr>
        </p:nvSpPr>
        <p:spPr>
          <a:xfrm>
            <a:off x="5484301" y="4280856"/>
            <a:ext cx="22327538" cy="17123404"/>
          </a:xfrm>
        </p:spPr>
        <p:txBody>
          <a:bodyPr anchor="ctr">
            <a:normAutofit/>
          </a:bodyPr>
          <a:lstStyle>
            <a:lvl1pPr algn="ctr">
              <a:defRPr sz="123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3686430" y="24258164"/>
            <a:ext cx="24882406" cy="5549253"/>
          </a:xfrm>
        </p:spPr>
        <p:txBody>
          <a:bodyPr vert="horz" lIns="350819" tIns="175409" rIns="350819" bIns="175409" rtlCol="0" anchor="b">
            <a:normAutofit/>
          </a:bodyPr>
          <a:lstStyle>
            <a:lvl1pPr algn="r">
              <a:buNone/>
              <a:defRPr lang="en-US" sz="92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3686428" y="29807417"/>
            <a:ext cx="24882406" cy="6342004"/>
          </a:xfrm>
        </p:spPr>
        <p:txBody>
          <a:bodyPr anchor="t">
            <a:normAutofit/>
          </a:bodyPr>
          <a:lstStyle>
            <a:lvl1pPr marL="0" indent="0" algn="r">
              <a:buNone/>
              <a:defRPr sz="69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686430" y="4280856"/>
            <a:ext cx="24882411" cy="17024316"/>
          </a:xfrm>
        </p:spPr>
        <p:txBody>
          <a:bodyPr vert="horz" lIns="350819" tIns="175409" rIns="350819" bIns="175409"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3686429" y="21879913"/>
            <a:ext cx="24882413" cy="5232153"/>
          </a:xfrm>
        </p:spPr>
        <p:txBody>
          <a:bodyPr vert="horz" lIns="350819" tIns="175409" rIns="350819" bIns="175409" rtlCol="0" anchor="b">
            <a:normAutofit/>
          </a:bodyPr>
          <a:lstStyle>
            <a:lvl1pPr>
              <a:buNone/>
              <a:defRPr lang="en-US" sz="107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3686427" y="27112066"/>
            <a:ext cx="24882413" cy="9037355"/>
          </a:xfrm>
        </p:spPr>
        <p:txBody>
          <a:bodyPr anchor="t">
            <a:normAutofit/>
          </a:bodyPr>
          <a:lstStyle>
            <a:lvl1pPr marL="0" indent="0" algn="l">
              <a:buNone/>
              <a:defRPr sz="69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171963" y="4280852"/>
            <a:ext cx="4396877" cy="318685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686428" y="4280852"/>
            <a:ext cx="19917781" cy="3186856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a:xfrm>
            <a:off x="27199962" y="36623395"/>
            <a:ext cx="1368875" cy="2279158"/>
          </a:xfrm>
        </p:spPr>
        <p:txBody>
          <a:bodyPr/>
          <a:lstStyle/>
          <a:p>
            <a:fld id="{E4667B97-1F7C-4B4C-8651-B72750242849}"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88498" y="16647753"/>
            <a:ext cx="22180347" cy="13173278"/>
          </a:xfrm>
        </p:spPr>
        <p:txBody>
          <a:bodyPr anchor="b"/>
          <a:lstStyle>
            <a:lvl1pPr algn="r">
              <a:defRPr sz="15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388494" y="29821032"/>
            <a:ext cx="22180350" cy="5370728"/>
          </a:xfrm>
        </p:spPr>
        <p:txBody>
          <a:bodyPr anchor="t">
            <a:normAutofit/>
          </a:bodyPr>
          <a:lstStyle>
            <a:lvl1pPr marL="0" indent="0" algn="r">
              <a:buNone/>
              <a:defRPr sz="7700">
                <a:solidFill>
                  <a:schemeClr val="tx1"/>
                </a:solidFill>
              </a:defRPr>
            </a:lvl1pPr>
            <a:lvl2pPr marL="1754094" indent="0">
              <a:buNone/>
              <a:defRPr sz="6900">
                <a:solidFill>
                  <a:schemeClr val="tx1">
                    <a:tint val="75000"/>
                  </a:schemeClr>
                </a:solidFill>
              </a:defRPr>
            </a:lvl2pPr>
            <a:lvl3pPr marL="3508187" indent="0">
              <a:buNone/>
              <a:defRPr sz="6100">
                <a:solidFill>
                  <a:schemeClr val="tx1">
                    <a:tint val="75000"/>
                  </a:schemeClr>
                </a:solidFill>
              </a:defRPr>
            </a:lvl3pPr>
            <a:lvl4pPr marL="5262281" indent="0">
              <a:buNone/>
              <a:defRPr sz="5400">
                <a:solidFill>
                  <a:schemeClr val="tx1">
                    <a:tint val="75000"/>
                  </a:schemeClr>
                </a:solidFill>
              </a:defRPr>
            </a:lvl4pPr>
            <a:lvl5pPr marL="7016374" indent="0">
              <a:buNone/>
              <a:defRPr sz="5400">
                <a:solidFill>
                  <a:schemeClr val="tx1">
                    <a:tint val="75000"/>
                  </a:schemeClr>
                </a:solidFill>
              </a:defRPr>
            </a:lvl5pPr>
            <a:lvl6pPr marL="8770468" indent="0">
              <a:buNone/>
              <a:defRPr sz="5400">
                <a:solidFill>
                  <a:schemeClr val="tx1">
                    <a:tint val="75000"/>
                  </a:schemeClr>
                </a:solidFill>
              </a:defRPr>
            </a:lvl6pPr>
            <a:lvl7pPr marL="10524561" indent="0">
              <a:buNone/>
              <a:defRPr sz="5400">
                <a:solidFill>
                  <a:schemeClr val="tx1">
                    <a:tint val="75000"/>
                  </a:schemeClr>
                </a:solidFill>
              </a:defRPr>
            </a:lvl7pPr>
            <a:lvl8pPr marL="12278655" indent="0">
              <a:buNone/>
              <a:defRPr sz="5400">
                <a:solidFill>
                  <a:schemeClr val="tx1">
                    <a:tint val="75000"/>
                  </a:schemeClr>
                </a:solidFill>
              </a:defRPr>
            </a:lvl8pPr>
            <a:lvl9pPr marL="14032748"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427" y="4280856"/>
            <a:ext cx="24882413" cy="1093995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86429" y="16647756"/>
            <a:ext cx="12157328" cy="19501668"/>
          </a:xfrm>
        </p:spPr>
        <p:txBody>
          <a:bodyPr>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411506" y="16647760"/>
            <a:ext cx="12157330" cy="19501661"/>
          </a:xfrm>
        </p:spPr>
        <p:txBody>
          <a:bodyPr>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401373" y="16594908"/>
            <a:ext cx="11442383" cy="3597102"/>
          </a:xfrm>
        </p:spPr>
        <p:txBody>
          <a:bodyPr anchor="b">
            <a:noAutofit/>
          </a:bodyPr>
          <a:lstStyle>
            <a:lvl1pPr marL="0" indent="0">
              <a:buNone/>
              <a:defRPr sz="10700" b="0">
                <a:solidFill>
                  <a:schemeClr val="accent1">
                    <a:lumMod val="75000"/>
                  </a:schemeClr>
                </a:solidFill>
              </a:defRPr>
            </a:lvl1pPr>
            <a:lvl2pPr marL="1754094" indent="0">
              <a:buNone/>
              <a:defRPr sz="7700" b="1"/>
            </a:lvl2pPr>
            <a:lvl3pPr marL="3508187" indent="0">
              <a:buNone/>
              <a:defRPr sz="6900" b="1"/>
            </a:lvl3pPr>
            <a:lvl4pPr marL="5262281" indent="0">
              <a:buNone/>
              <a:defRPr sz="6100" b="1"/>
            </a:lvl4pPr>
            <a:lvl5pPr marL="7016374" indent="0">
              <a:buNone/>
              <a:defRPr sz="6100" b="1"/>
            </a:lvl5pPr>
            <a:lvl6pPr marL="8770468" indent="0">
              <a:buNone/>
              <a:defRPr sz="6100" b="1"/>
            </a:lvl6pPr>
            <a:lvl7pPr marL="10524561" indent="0">
              <a:buNone/>
              <a:defRPr sz="6100" b="1"/>
            </a:lvl7pPr>
            <a:lvl8pPr marL="12278655" indent="0">
              <a:buNone/>
              <a:defRPr sz="6100" b="1"/>
            </a:lvl8pPr>
            <a:lvl9pPr marL="14032748" indent="0">
              <a:buNone/>
              <a:defRPr sz="6100" b="1"/>
            </a:lvl9pPr>
          </a:lstStyle>
          <a:p>
            <a:pPr lvl="0"/>
            <a:r>
              <a:rPr lang="en-US" smtClean="0"/>
              <a:t>Click to edit Master text styles</a:t>
            </a:r>
          </a:p>
        </p:txBody>
      </p:sp>
      <p:sp>
        <p:nvSpPr>
          <p:cNvPr id="4" name="Content Placeholder 3"/>
          <p:cNvSpPr>
            <a:spLocks noGrp="1"/>
          </p:cNvSpPr>
          <p:nvPr>
            <p:ph sz="half" idx="2"/>
          </p:nvPr>
        </p:nvSpPr>
        <p:spPr>
          <a:xfrm>
            <a:off x="3686426" y="20819606"/>
            <a:ext cx="12157330" cy="15329809"/>
          </a:xfrm>
        </p:spPr>
        <p:txBody>
          <a:bodyPr anchor="t">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7088336" y="16647760"/>
            <a:ext cx="11480504" cy="3597102"/>
          </a:xfrm>
        </p:spPr>
        <p:txBody>
          <a:bodyPr anchor="b">
            <a:noAutofit/>
          </a:bodyPr>
          <a:lstStyle>
            <a:lvl1pPr marL="0" indent="0">
              <a:buNone/>
              <a:defRPr sz="10700" b="0">
                <a:solidFill>
                  <a:schemeClr val="accent1">
                    <a:lumMod val="75000"/>
                  </a:schemeClr>
                </a:solidFill>
              </a:defRPr>
            </a:lvl1pPr>
            <a:lvl2pPr marL="1754094" indent="0">
              <a:buNone/>
              <a:defRPr sz="7700" b="1"/>
            </a:lvl2pPr>
            <a:lvl3pPr marL="3508187" indent="0">
              <a:buNone/>
              <a:defRPr sz="6900" b="1"/>
            </a:lvl3pPr>
            <a:lvl4pPr marL="5262281" indent="0">
              <a:buNone/>
              <a:defRPr sz="6100" b="1"/>
            </a:lvl4pPr>
            <a:lvl5pPr marL="7016374" indent="0">
              <a:buNone/>
              <a:defRPr sz="6100" b="1"/>
            </a:lvl5pPr>
            <a:lvl6pPr marL="8770468" indent="0">
              <a:buNone/>
              <a:defRPr sz="6100" b="1"/>
            </a:lvl6pPr>
            <a:lvl7pPr marL="10524561" indent="0">
              <a:buNone/>
              <a:defRPr sz="6100" b="1"/>
            </a:lvl7pPr>
            <a:lvl8pPr marL="12278655" indent="0">
              <a:buNone/>
              <a:defRPr sz="6100" b="1"/>
            </a:lvl8pPr>
            <a:lvl9pPr marL="14032748" indent="0">
              <a:buNone/>
              <a:defRPr sz="6100" b="1"/>
            </a:lvl9pPr>
          </a:lstStyle>
          <a:p>
            <a:pPr lvl="0"/>
            <a:r>
              <a:rPr lang="en-US" smtClean="0"/>
              <a:t>Click to edit Master text styles</a:t>
            </a:r>
          </a:p>
        </p:txBody>
      </p:sp>
      <p:sp>
        <p:nvSpPr>
          <p:cNvPr id="6" name="Content Placeholder 5"/>
          <p:cNvSpPr>
            <a:spLocks noGrp="1"/>
          </p:cNvSpPr>
          <p:nvPr>
            <p:ph sz="quarter" idx="4"/>
          </p:nvPr>
        </p:nvSpPr>
        <p:spPr>
          <a:xfrm>
            <a:off x="16411506" y="20819606"/>
            <a:ext cx="12157330" cy="15329809"/>
          </a:xfrm>
        </p:spPr>
        <p:txBody>
          <a:bodyPr anchor="t">
            <a:normAutofit/>
          </a:bodyPr>
          <a:lstStyle>
            <a:lvl1pPr>
              <a:defRPr sz="6900"/>
            </a:lvl1pPr>
            <a:lvl2pPr>
              <a:defRPr sz="6100"/>
            </a:lvl2pPr>
            <a:lvl3pPr>
              <a:defRPr sz="54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6429" y="9988656"/>
            <a:ext cx="8814575" cy="8561705"/>
          </a:xfrm>
        </p:spPr>
        <p:txBody>
          <a:bodyPr anchor="b">
            <a:normAutofit/>
          </a:bodyPr>
          <a:lstStyle>
            <a:lvl1pPr algn="ctr">
              <a:defRPr sz="9200" b="0"/>
            </a:lvl1pPr>
          </a:lstStyle>
          <a:p>
            <a:r>
              <a:rPr lang="en-US" smtClean="0"/>
              <a:t>Click to edit Master title style</a:t>
            </a:r>
            <a:endParaRPr lang="en-US" dirty="0"/>
          </a:p>
        </p:txBody>
      </p:sp>
      <p:sp>
        <p:nvSpPr>
          <p:cNvPr id="3" name="Content Placeholder 2"/>
          <p:cNvSpPr>
            <a:spLocks noGrp="1"/>
          </p:cNvSpPr>
          <p:nvPr>
            <p:ph idx="1"/>
          </p:nvPr>
        </p:nvSpPr>
        <p:spPr>
          <a:xfrm>
            <a:off x="13068752" y="4280849"/>
            <a:ext cx="15500084" cy="31868575"/>
          </a:xfrm>
        </p:spPr>
        <p:txBody>
          <a:bodyPr anchor="ctr">
            <a:normAutofit/>
          </a:bodyPr>
          <a:lstStyle>
            <a:lvl1pPr>
              <a:defRPr sz="77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686429" y="18550361"/>
            <a:ext cx="8814575" cy="11415607"/>
          </a:xfrm>
        </p:spPr>
        <p:txBody>
          <a:bodyPr>
            <a:normAutofit/>
          </a:bodyPr>
          <a:lstStyle>
            <a:lvl1pPr marL="0" indent="0" algn="ctr">
              <a:buNone/>
              <a:defRPr sz="6100"/>
            </a:lvl1pPr>
            <a:lvl2pPr marL="1754094" indent="0">
              <a:buNone/>
              <a:defRPr sz="4600"/>
            </a:lvl2pPr>
            <a:lvl3pPr marL="3508187" indent="0">
              <a:buNone/>
              <a:defRPr sz="3800"/>
            </a:lvl3pPr>
            <a:lvl4pPr marL="5262281" indent="0">
              <a:buNone/>
              <a:defRPr sz="3500"/>
            </a:lvl4pPr>
            <a:lvl5pPr marL="7016374" indent="0">
              <a:buNone/>
              <a:defRPr sz="3500"/>
            </a:lvl5pPr>
            <a:lvl6pPr marL="8770468" indent="0">
              <a:buNone/>
              <a:defRPr sz="3500"/>
            </a:lvl6pPr>
            <a:lvl7pPr marL="10524561" indent="0">
              <a:buNone/>
              <a:defRPr sz="3500"/>
            </a:lvl7pPr>
            <a:lvl8pPr marL="12278655" indent="0">
              <a:buNone/>
              <a:defRPr sz="3500"/>
            </a:lvl8pPr>
            <a:lvl9pPr marL="14032748"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2484" y="10939950"/>
            <a:ext cx="13476372" cy="8561705"/>
          </a:xfrm>
        </p:spPr>
        <p:txBody>
          <a:bodyPr anchor="b">
            <a:normAutofit/>
          </a:bodyPr>
          <a:lstStyle>
            <a:lvl1pPr algn="ctr">
              <a:defRPr sz="107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18862105" y="5707803"/>
            <a:ext cx="8148607" cy="28539017"/>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6100"/>
            </a:lvl1pPr>
            <a:lvl2pPr marL="1754094" indent="0">
              <a:buNone/>
              <a:defRPr sz="6100"/>
            </a:lvl2pPr>
            <a:lvl3pPr marL="3508187" indent="0">
              <a:buNone/>
              <a:defRPr sz="6100"/>
            </a:lvl3pPr>
            <a:lvl4pPr marL="5262281" indent="0">
              <a:buNone/>
              <a:defRPr sz="6100"/>
            </a:lvl4pPr>
            <a:lvl5pPr marL="7016374" indent="0">
              <a:buNone/>
              <a:defRPr sz="6100"/>
            </a:lvl5pPr>
            <a:lvl6pPr marL="8770468" indent="0">
              <a:buNone/>
              <a:defRPr sz="6100"/>
            </a:lvl6pPr>
            <a:lvl7pPr marL="10524561" indent="0">
              <a:buNone/>
              <a:defRPr sz="6100"/>
            </a:lvl7pPr>
            <a:lvl8pPr marL="12278655" indent="0">
              <a:buNone/>
              <a:defRPr sz="6100"/>
            </a:lvl8pPr>
            <a:lvl9pPr marL="14032748" indent="0">
              <a:buNone/>
              <a:defRPr sz="6100"/>
            </a:lvl9pPr>
          </a:lstStyle>
          <a:p>
            <a:r>
              <a:rPr lang="en-US" dirty="0" smtClean="0"/>
              <a:t>Click icon to add picture</a:t>
            </a:r>
            <a:endParaRPr lang="en-US" dirty="0"/>
          </a:p>
        </p:txBody>
      </p:sp>
      <p:sp>
        <p:nvSpPr>
          <p:cNvPr id="4" name="Text Placeholder 3"/>
          <p:cNvSpPr>
            <a:spLocks noGrp="1"/>
          </p:cNvSpPr>
          <p:nvPr>
            <p:ph type="body" sz="half" idx="2"/>
          </p:nvPr>
        </p:nvSpPr>
        <p:spPr>
          <a:xfrm>
            <a:off x="3682484" y="19501655"/>
            <a:ext cx="13476372" cy="11415607"/>
          </a:xfrm>
        </p:spPr>
        <p:txBody>
          <a:bodyPr>
            <a:normAutofit/>
          </a:bodyPr>
          <a:lstStyle>
            <a:lvl1pPr marL="0" indent="0" algn="ctr">
              <a:buNone/>
              <a:defRPr sz="6900"/>
            </a:lvl1pPr>
            <a:lvl2pPr marL="1754094" indent="0">
              <a:buNone/>
              <a:defRPr sz="4600"/>
            </a:lvl2pPr>
            <a:lvl3pPr marL="3508187" indent="0">
              <a:buNone/>
              <a:defRPr sz="3800"/>
            </a:lvl3pPr>
            <a:lvl4pPr marL="5262281" indent="0">
              <a:buNone/>
              <a:defRPr sz="3500"/>
            </a:lvl4pPr>
            <a:lvl5pPr marL="7016374" indent="0">
              <a:buNone/>
              <a:defRPr sz="3500"/>
            </a:lvl5pPr>
            <a:lvl6pPr marL="8770468" indent="0">
              <a:buNone/>
              <a:defRPr sz="3500"/>
            </a:lvl6pPr>
            <a:lvl7pPr marL="10524561" indent="0">
              <a:buNone/>
              <a:defRPr sz="3500"/>
            </a:lvl7pPr>
            <a:lvl8pPr marL="12278655" indent="0">
              <a:buNone/>
              <a:defRPr sz="3500"/>
            </a:lvl8pPr>
            <a:lvl9pPr marL="14032748"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8A569-5F48-4F91-B4BF-FE9B5CAF51FA}" type="datetimeFigureOut">
              <a:rPr lang="en-IE" smtClean="0"/>
              <a:pPr/>
              <a:t>10/07/2017</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4667B97-1F7C-4B4C-8651-B72750242849}"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374557" y="3"/>
            <a:ext cx="6052054" cy="4280853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3686427" y="4280856"/>
            <a:ext cx="24882413" cy="10939950"/>
          </a:xfrm>
          <a:prstGeom prst="rect">
            <a:avLst/>
          </a:prstGeom>
          <a:effectLst/>
        </p:spPr>
        <p:txBody>
          <a:bodyPr vert="horz" lIns="350819" tIns="175409" rIns="350819" bIns="17540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86424" y="16647756"/>
            <a:ext cx="24882413" cy="19501668"/>
          </a:xfrm>
          <a:prstGeom prst="rect">
            <a:avLst/>
          </a:prstGeom>
        </p:spPr>
        <p:txBody>
          <a:bodyPr vert="horz" lIns="350819" tIns="175409" rIns="350819" bIns="175409"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171963" y="36724168"/>
            <a:ext cx="2838748" cy="2279158"/>
          </a:xfrm>
          <a:prstGeom prst="rect">
            <a:avLst/>
          </a:prstGeom>
        </p:spPr>
        <p:txBody>
          <a:bodyPr vert="horz" lIns="350819" tIns="175409" rIns="350819" bIns="175409" rtlCol="0" anchor="ctr"/>
          <a:lstStyle>
            <a:lvl1pPr algn="r">
              <a:defRPr sz="3800" b="0" i="0">
                <a:solidFill>
                  <a:schemeClr val="tx1"/>
                </a:solidFill>
                <a:effectLst/>
                <a:latin typeface="+mn-lt"/>
              </a:defRPr>
            </a:lvl1pPr>
          </a:lstStyle>
          <a:p>
            <a:fld id="{6CD8A569-5F48-4F91-B4BF-FE9B5CAF51FA}" type="datetimeFigureOut">
              <a:rPr lang="en-IE" smtClean="0"/>
              <a:pPr/>
              <a:t>10/07/2017</a:t>
            </a:fld>
            <a:endParaRPr lang="en-IE" dirty="0"/>
          </a:p>
        </p:txBody>
      </p:sp>
      <p:sp>
        <p:nvSpPr>
          <p:cNvPr id="5" name="Footer Placeholder 4"/>
          <p:cNvSpPr>
            <a:spLocks noGrp="1"/>
          </p:cNvSpPr>
          <p:nvPr>
            <p:ph type="ftr" sz="quarter" idx="3"/>
          </p:nvPr>
        </p:nvSpPr>
        <p:spPr>
          <a:xfrm>
            <a:off x="6388497" y="36724168"/>
            <a:ext cx="17594218" cy="2279158"/>
          </a:xfrm>
          <a:prstGeom prst="rect">
            <a:avLst/>
          </a:prstGeom>
        </p:spPr>
        <p:txBody>
          <a:bodyPr vert="horz" lIns="350819" tIns="175409" rIns="350819" bIns="175409" rtlCol="0" anchor="ctr"/>
          <a:lstStyle>
            <a:lvl1pPr algn="l">
              <a:defRPr sz="3800" b="0" i="0">
                <a:solidFill>
                  <a:schemeClr val="tx1"/>
                </a:solidFill>
                <a:effectLst/>
                <a:latin typeface="+mn-lt"/>
              </a:defRPr>
            </a:lvl1pPr>
          </a:lstStyle>
          <a:p>
            <a:endParaRPr lang="en-IE" dirty="0"/>
          </a:p>
        </p:txBody>
      </p:sp>
      <p:sp>
        <p:nvSpPr>
          <p:cNvPr id="6" name="Slide Number Placeholder 5"/>
          <p:cNvSpPr>
            <a:spLocks noGrp="1"/>
          </p:cNvSpPr>
          <p:nvPr>
            <p:ph type="sldNum" sz="quarter" idx="4"/>
          </p:nvPr>
        </p:nvSpPr>
        <p:spPr>
          <a:xfrm>
            <a:off x="27199962" y="36724168"/>
            <a:ext cx="1368875" cy="2279158"/>
          </a:xfrm>
          <a:prstGeom prst="rect">
            <a:avLst/>
          </a:prstGeom>
        </p:spPr>
        <p:txBody>
          <a:bodyPr vert="horz" lIns="350819" tIns="175409" rIns="350819" bIns="175409" rtlCol="0" anchor="ctr"/>
          <a:lstStyle>
            <a:lvl1pPr algn="r">
              <a:defRPr sz="3800" b="0" i="0">
                <a:solidFill>
                  <a:schemeClr val="tx1"/>
                </a:solidFill>
                <a:effectLst/>
                <a:latin typeface="+mn-lt"/>
              </a:defRPr>
            </a:lvl1pPr>
          </a:lstStyle>
          <a:p>
            <a:fld id="{E4667B97-1F7C-4B4C-8651-B72750242849}"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1754094" rtl="0" eaLnBrk="1" latinLnBrk="0" hangingPunct="1">
        <a:spcBef>
          <a:spcPct val="0"/>
        </a:spcBef>
        <a:buNone/>
        <a:defRPr sz="153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96308" indent="-1096308" algn="l" defTabSz="1754094" rtl="0" eaLnBrk="1" latinLnBrk="0" hangingPunct="1">
        <a:spcBef>
          <a:spcPct val="20000"/>
        </a:spcBef>
        <a:spcAft>
          <a:spcPts val="2302"/>
        </a:spcAft>
        <a:buClr>
          <a:schemeClr val="accent1">
            <a:lumMod val="75000"/>
          </a:schemeClr>
        </a:buClr>
        <a:buSzPct val="145000"/>
        <a:buFont typeface="Arial"/>
        <a:buChar char="•"/>
        <a:defRPr sz="9200" kern="1200" cap="none">
          <a:solidFill>
            <a:schemeClr val="tx1"/>
          </a:solidFill>
          <a:effectLst/>
          <a:latin typeface="+mn-lt"/>
          <a:ea typeface="+mn-ea"/>
          <a:cs typeface="+mn-cs"/>
        </a:defRPr>
      </a:lvl1pPr>
      <a:lvl2pPr marL="2850402" indent="-1096308" algn="l" defTabSz="1754094" rtl="0" eaLnBrk="1" latinLnBrk="0" hangingPunct="1">
        <a:spcBef>
          <a:spcPct val="20000"/>
        </a:spcBef>
        <a:spcAft>
          <a:spcPts val="2302"/>
        </a:spcAft>
        <a:buClr>
          <a:schemeClr val="accent1">
            <a:lumMod val="75000"/>
          </a:schemeClr>
        </a:buClr>
        <a:buSzPct val="145000"/>
        <a:buFont typeface="Arial"/>
        <a:buChar char="•"/>
        <a:defRPr sz="7700" kern="1200" cap="none">
          <a:solidFill>
            <a:schemeClr val="tx1"/>
          </a:solidFill>
          <a:effectLst/>
          <a:latin typeface="+mn-lt"/>
          <a:ea typeface="+mn-ea"/>
          <a:cs typeface="+mn-cs"/>
        </a:defRPr>
      </a:lvl2pPr>
      <a:lvl3pPr marL="4604495" indent="-1096308" algn="l" defTabSz="1754094" rtl="0" eaLnBrk="1" latinLnBrk="0" hangingPunct="1">
        <a:spcBef>
          <a:spcPct val="20000"/>
        </a:spcBef>
        <a:spcAft>
          <a:spcPts val="2302"/>
        </a:spcAft>
        <a:buClr>
          <a:schemeClr val="accent1">
            <a:lumMod val="75000"/>
          </a:schemeClr>
        </a:buClr>
        <a:buSzPct val="145000"/>
        <a:buFont typeface="Arial"/>
        <a:buChar char="•"/>
        <a:defRPr sz="6900" kern="1200" cap="none">
          <a:solidFill>
            <a:schemeClr val="tx1"/>
          </a:solidFill>
          <a:effectLst/>
          <a:latin typeface="+mn-lt"/>
          <a:ea typeface="+mn-ea"/>
          <a:cs typeface="+mn-cs"/>
        </a:defRPr>
      </a:lvl3pPr>
      <a:lvl4pPr marL="5920066" indent="-657785" algn="l" defTabSz="1754094" rtl="0" eaLnBrk="1" latinLnBrk="0" hangingPunct="1">
        <a:spcBef>
          <a:spcPct val="20000"/>
        </a:spcBef>
        <a:spcAft>
          <a:spcPts val="2302"/>
        </a:spcAft>
        <a:buClr>
          <a:schemeClr val="accent1">
            <a:lumMod val="75000"/>
          </a:schemeClr>
        </a:buClr>
        <a:buSzPct val="145000"/>
        <a:buFont typeface="Arial"/>
        <a:buChar char="•"/>
        <a:defRPr sz="6100" kern="1200" cap="none">
          <a:solidFill>
            <a:schemeClr val="tx1"/>
          </a:solidFill>
          <a:effectLst/>
          <a:latin typeface="+mn-lt"/>
          <a:ea typeface="+mn-ea"/>
          <a:cs typeface="+mn-cs"/>
        </a:defRPr>
      </a:lvl4pPr>
      <a:lvl5pPr marL="7674159" indent="-657785"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5pPr>
      <a:lvl6pPr marL="9647514"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6pPr>
      <a:lvl7pPr marL="11401608"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7pPr>
      <a:lvl8pPr marL="13155701"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8pPr>
      <a:lvl9pPr marL="14909795" indent="-877047" algn="l" defTabSz="1754094" rtl="0" eaLnBrk="1" latinLnBrk="0" hangingPunct="1">
        <a:spcBef>
          <a:spcPct val="20000"/>
        </a:spcBef>
        <a:spcAft>
          <a:spcPts val="2302"/>
        </a:spcAft>
        <a:buClr>
          <a:schemeClr val="accent1">
            <a:lumMod val="75000"/>
          </a:schemeClr>
        </a:buClr>
        <a:buSzPct val="145000"/>
        <a:buFont typeface="Arial"/>
        <a:buChar char="•"/>
        <a:defRPr sz="5400" kern="1200" cap="none">
          <a:solidFill>
            <a:schemeClr val="tx1"/>
          </a:solidFill>
          <a:effectLst/>
          <a:latin typeface="+mn-lt"/>
          <a:ea typeface="+mn-ea"/>
          <a:cs typeface="+mn-cs"/>
        </a:defRPr>
      </a:lvl9pPr>
    </p:bodyStyle>
    <p:otherStyle>
      <a:defPPr>
        <a:defRPr lang="en-US"/>
      </a:defPPr>
      <a:lvl1pPr marL="0" algn="l" defTabSz="1754094" rtl="0" eaLnBrk="1" latinLnBrk="0" hangingPunct="1">
        <a:defRPr sz="6900" kern="1200">
          <a:solidFill>
            <a:schemeClr val="tx1"/>
          </a:solidFill>
          <a:latin typeface="+mn-lt"/>
          <a:ea typeface="+mn-ea"/>
          <a:cs typeface="+mn-cs"/>
        </a:defRPr>
      </a:lvl1pPr>
      <a:lvl2pPr marL="1754094" algn="l" defTabSz="1754094" rtl="0" eaLnBrk="1" latinLnBrk="0" hangingPunct="1">
        <a:defRPr sz="6900" kern="1200">
          <a:solidFill>
            <a:schemeClr val="tx1"/>
          </a:solidFill>
          <a:latin typeface="+mn-lt"/>
          <a:ea typeface="+mn-ea"/>
          <a:cs typeface="+mn-cs"/>
        </a:defRPr>
      </a:lvl2pPr>
      <a:lvl3pPr marL="3508187" algn="l" defTabSz="1754094" rtl="0" eaLnBrk="1" latinLnBrk="0" hangingPunct="1">
        <a:defRPr sz="6900" kern="1200">
          <a:solidFill>
            <a:schemeClr val="tx1"/>
          </a:solidFill>
          <a:latin typeface="+mn-lt"/>
          <a:ea typeface="+mn-ea"/>
          <a:cs typeface="+mn-cs"/>
        </a:defRPr>
      </a:lvl3pPr>
      <a:lvl4pPr marL="5262281" algn="l" defTabSz="1754094" rtl="0" eaLnBrk="1" latinLnBrk="0" hangingPunct="1">
        <a:defRPr sz="6900" kern="1200">
          <a:solidFill>
            <a:schemeClr val="tx1"/>
          </a:solidFill>
          <a:latin typeface="+mn-lt"/>
          <a:ea typeface="+mn-ea"/>
          <a:cs typeface="+mn-cs"/>
        </a:defRPr>
      </a:lvl4pPr>
      <a:lvl5pPr marL="7016374" algn="l" defTabSz="1754094" rtl="0" eaLnBrk="1" latinLnBrk="0" hangingPunct="1">
        <a:defRPr sz="6900" kern="1200">
          <a:solidFill>
            <a:schemeClr val="tx1"/>
          </a:solidFill>
          <a:latin typeface="+mn-lt"/>
          <a:ea typeface="+mn-ea"/>
          <a:cs typeface="+mn-cs"/>
        </a:defRPr>
      </a:lvl5pPr>
      <a:lvl6pPr marL="8770468" algn="l" defTabSz="1754094" rtl="0" eaLnBrk="1" latinLnBrk="0" hangingPunct="1">
        <a:defRPr sz="6900" kern="1200">
          <a:solidFill>
            <a:schemeClr val="tx1"/>
          </a:solidFill>
          <a:latin typeface="+mn-lt"/>
          <a:ea typeface="+mn-ea"/>
          <a:cs typeface="+mn-cs"/>
        </a:defRPr>
      </a:lvl6pPr>
      <a:lvl7pPr marL="10524561" algn="l" defTabSz="1754094" rtl="0" eaLnBrk="1" latinLnBrk="0" hangingPunct="1">
        <a:defRPr sz="6900" kern="1200">
          <a:solidFill>
            <a:schemeClr val="tx1"/>
          </a:solidFill>
          <a:latin typeface="+mn-lt"/>
          <a:ea typeface="+mn-ea"/>
          <a:cs typeface="+mn-cs"/>
        </a:defRPr>
      </a:lvl7pPr>
      <a:lvl8pPr marL="12278655" algn="l" defTabSz="1754094" rtl="0" eaLnBrk="1" latinLnBrk="0" hangingPunct="1">
        <a:defRPr sz="6900" kern="1200">
          <a:solidFill>
            <a:schemeClr val="tx1"/>
          </a:solidFill>
          <a:latin typeface="+mn-lt"/>
          <a:ea typeface="+mn-ea"/>
          <a:cs typeface="+mn-cs"/>
        </a:defRPr>
      </a:lvl8pPr>
      <a:lvl9pPr marL="14032748" algn="l" defTabSz="1754094"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6339" y="233910"/>
            <a:ext cx="2232248" cy="2776588"/>
          </a:xfrm>
          <a:prstGeom prst="rect">
            <a:avLst/>
          </a:prstGeom>
        </p:spPr>
        <p:txBody>
          <a:bodyPr vert="horz" lIns="417643" tIns="208822" rIns="417643" bIns="208822" rtlCol="0" anchor="ctr">
            <a:norm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r>
              <a:rPr lang="en-US" sz="6600" b="1" dirty="0" smtClean="0"/>
              <a:t>25.</a:t>
            </a:r>
            <a:endParaRPr lang="en-IE" sz="6600" b="1" dirty="0"/>
          </a:p>
        </p:txBody>
      </p:sp>
      <p:sp>
        <p:nvSpPr>
          <p:cNvPr id="5" name="Title 1"/>
          <p:cNvSpPr txBox="1">
            <a:spLocks/>
          </p:cNvSpPr>
          <p:nvPr/>
        </p:nvSpPr>
        <p:spPr>
          <a:xfrm>
            <a:off x="4122763" y="521942"/>
            <a:ext cx="21170352" cy="5040560"/>
          </a:xfrm>
          <a:prstGeom prst="rect">
            <a:avLst/>
          </a:prstGeom>
        </p:spPr>
        <p:txBody>
          <a:bodyPr vert="horz" lIns="417643" tIns="208822" rIns="417643" bIns="208822" rtlCol="0" anchor="t">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US" sz="10000" b="1" dirty="0" smtClean="0"/>
              <a:t> </a:t>
            </a:r>
            <a:r>
              <a:rPr lang="en-IE" sz="10000" b="1" dirty="0" smtClean="0"/>
              <a:t>Local Oil Refinery</a:t>
            </a:r>
            <a:endParaRPr lang="en-US" sz="10000" b="1" dirty="0" smtClean="0"/>
          </a:p>
          <a:p>
            <a:r>
              <a:rPr lang="en-IE" sz="7200" b="1" dirty="0" err="1" smtClean="0"/>
              <a:t>Bariadi</a:t>
            </a:r>
            <a:r>
              <a:rPr lang="en-IE" sz="7200" b="1" dirty="0" smtClean="0"/>
              <a:t> Secondary School</a:t>
            </a:r>
          </a:p>
          <a:p>
            <a:r>
              <a:rPr lang="en-US" sz="5400" b="1" dirty="0" smtClean="0"/>
              <a:t>Justine </a:t>
            </a:r>
            <a:r>
              <a:rPr lang="en-US" sz="5400" b="1" dirty="0" err="1" smtClean="0"/>
              <a:t>Justine</a:t>
            </a:r>
            <a:r>
              <a:rPr lang="en-US" sz="5400" b="1" dirty="0" smtClean="0"/>
              <a:t> and Dennis </a:t>
            </a:r>
            <a:r>
              <a:rPr lang="en-US" sz="5400" b="1" dirty="0" err="1" smtClean="0"/>
              <a:t>Albin</a:t>
            </a:r>
            <a:endParaRPr lang="en-US" sz="5400" b="1" dirty="0" smtClean="0"/>
          </a:p>
        </p:txBody>
      </p:sp>
      <p:pic>
        <p:nvPicPr>
          <p:cNvPr id="1026" name="Picture 2" descr="C:\Users\brendan.doggett\Desktop\DCCYST\mediavest\Picture1.png"/>
          <p:cNvPicPr>
            <a:picLocks noChangeAspect="1" noChangeArrowheads="1"/>
          </p:cNvPicPr>
          <p:nvPr/>
        </p:nvPicPr>
        <p:blipFill>
          <a:blip r:embed="rId2" cstate="print"/>
          <a:srcRect/>
          <a:stretch>
            <a:fillRect/>
          </a:stretch>
        </p:blipFill>
        <p:spPr bwMode="auto">
          <a:xfrm>
            <a:off x="25869179" y="521942"/>
            <a:ext cx="3888432" cy="3895000"/>
          </a:xfrm>
          <a:prstGeom prst="rect">
            <a:avLst/>
          </a:prstGeom>
          <a:noFill/>
        </p:spPr>
      </p:pic>
      <p:sp>
        <p:nvSpPr>
          <p:cNvPr id="7" name="TextBox 6"/>
          <p:cNvSpPr txBox="1"/>
          <p:nvPr/>
        </p:nvSpPr>
        <p:spPr>
          <a:xfrm>
            <a:off x="3906738" y="4773157"/>
            <a:ext cx="21818425" cy="6549985"/>
          </a:xfrm>
          <a:prstGeom prst="roundRect">
            <a:avLst>
              <a:gd name="adj" fmla="val 9330"/>
            </a:avLst>
          </a:prstGeom>
          <a:noFill/>
          <a:ln>
            <a:solidFill>
              <a:schemeClr val="accent1"/>
            </a:solidFill>
          </a:ln>
        </p:spPr>
        <p:txBody>
          <a:bodyPr wrap="square" rtlCol="0">
            <a:spAutoFit/>
          </a:bodyPr>
          <a:lstStyle/>
          <a:p>
            <a:pPr algn="just"/>
            <a:r>
              <a:rPr lang="en-IE" sz="4000" b="1" dirty="0" smtClean="0">
                <a:latin typeface="Calibri" pitchFamily="34" charset="0"/>
                <a:cs typeface="Calibri" pitchFamily="34" charset="0"/>
              </a:rPr>
              <a:t>Abstract:</a:t>
            </a:r>
          </a:p>
          <a:p>
            <a:pPr algn="just"/>
            <a:r>
              <a:rPr lang="en-IE" sz="4000" dirty="0" smtClean="0">
                <a:latin typeface="Calibri" pitchFamily="34" charset="0"/>
                <a:cs typeface="Calibri" pitchFamily="34" charset="0"/>
              </a:rPr>
              <a:t>Plastics have been great environmental pollutant in our days and their effect doesn’t ends on land only but also in water bodies(at least 250 marine species dies due to plastic derbies) and in atmosphere due to green house gases produced during inclination.</a:t>
            </a:r>
          </a:p>
          <a:p>
            <a:pPr algn="just"/>
            <a:r>
              <a:rPr lang="en-IE" sz="4000" dirty="0" smtClean="0">
                <a:latin typeface="Calibri" pitchFamily="34" charset="0"/>
                <a:cs typeface="Calibri" pitchFamily="34" charset="0"/>
              </a:rPr>
              <a:t>We organize the discussion “whether plastic industries should be abolished so as to save our environment</a:t>
            </a:r>
            <a:r>
              <a:rPr lang="en-IE" sz="4000" dirty="0" smtClean="0">
                <a:latin typeface="Calibri" pitchFamily="34" charset="0"/>
                <a:cs typeface="Calibri" pitchFamily="34" charset="0"/>
              </a:rPr>
              <a:t>”, and </a:t>
            </a:r>
            <a:r>
              <a:rPr lang="en-IE" sz="4000" dirty="0" smtClean="0">
                <a:latin typeface="Calibri" pitchFamily="34" charset="0"/>
                <a:cs typeface="Calibri" pitchFamily="34" charset="0"/>
              </a:rPr>
              <a:t>suggest rather than abolish these industries we have to recycle the wastes produced since they have occupied large part in our environment and it will not affect the plastic </a:t>
            </a:r>
            <a:r>
              <a:rPr lang="en-IE" sz="4000" dirty="0" smtClean="0">
                <a:latin typeface="Calibri" pitchFamily="34" charset="0"/>
                <a:cs typeface="Calibri" pitchFamily="34" charset="0"/>
              </a:rPr>
              <a:t>industries. Hence </a:t>
            </a:r>
            <a:r>
              <a:rPr lang="en-IE" sz="4000" dirty="0" smtClean="0">
                <a:latin typeface="Calibri" pitchFamily="34" charset="0"/>
                <a:cs typeface="Calibri" pitchFamily="34" charset="0"/>
              </a:rPr>
              <a:t>we come up with this project of building a plant which will turn plastics into oil</a:t>
            </a:r>
            <a:r>
              <a:rPr lang="en-IE" sz="4000" dirty="0" smtClean="0">
                <a:latin typeface="Calibri" pitchFamily="34" charset="0"/>
                <a:cs typeface="Calibri" pitchFamily="34" charset="0"/>
              </a:rPr>
              <a:t>, The </a:t>
            </a:r>
            <a:r>
              <a:rPr lang="en-IE" sz="4000" dirty="0" smtClean="0">
                <a:latin typeface="Calibri" pitchFamily="34" charset="0"/>
                <a:cs typeface="Calibri" pitchFamily="34" charset="0"/>
              </a:rPr>
              <a:t>aim of this project is to mitigate pollution caused by plastic wastes and promote environmental conservation awareness and employment opportunity.</a:t>
            </a:r>
            <a:endParaRPr lang="en-IE" sz="4000" dirty="0">
              <a:latin typeface="Calibri" pitchFamily="34" charset="0"/>
              <a:cs typeface="Calibri" pitchFamily="34" charset="0"/>
            </a:endParaRPr>
          </a:p>
        </p:txBody>
      </p:sp>
      <p:sp>
        <p:nvSpPr>
          <p:cNvPr id="8" name="TextBox 7"/>
          <p:cNvSpPr txBox="1"/>
          <p:nvPr/>
        </p:nvSpPr>
        <p:spPr>
          <a:xfrm>
            <a:off x="3402683" y="11827198"/>
            <a:ext cx="22322480" cy="8878550"/>
          </a:xfrm>
          <a:prstGeom prst="roundRect">
            <a:avLst>
              <a:gd name="adj" fmla="val 4739"/>
            </a:avLst>
          </a:prstGeom>
          <a:noFill/>
          <a:ln>
            <a:solidFill>
              <a:schemeClr val="accent1"/>
            </a:solidFill>
          </a:ln>
        </p:spPr>
        <p:txBody>
          <a:bodyPr wrap="square" rtlCol="0">
            <a:spAutoFit/>
          </a:bodyPr>
          <a:lstStyle/>
          <a:p>
            <a:r>
              <a:rPr lang="en-IE" sz="4000" b="1" dirty="0" smtClean="0">
                <a:latin typeface="Calibri" pitchFamily="34" charset="0"/>
                <a:cs typeface="Calibri" pitchFamily="34" charset="0"/>
              </a:rPr>
              <a:t>Method:</a:t>
            </a:r>
          </a:p>
          <a:p>
            <a:r>
              <a:rPr lang="en-IE" sz="4000" dirty="0" smtClean="0"/>
              <a:t>The following were material used in our project</a:t>
            </a:r>
            <a:r>
              <a:rPr lang="en-IE" sz="4000" dirty="0" smtClean="0"/>
              <a:t>,</a:t>
            </a:r>
            <a:r>
              <a:rPr lang="en-IE" sz="4000" dirty="0" smtClean="0"/>
              <a:t/>
            </a:r>
            <a:br>
              <a:rPr lang="en-IE" sz="4000" dirty="0" smtClean="0"/>
            </a:br>
            <a:r>
              <a:rPr lang="en-IE" sz="4000" dirty="0" smtClean="0"/>
              <a:t>Drum(heating vessel</a:t>
            </a:r>
            <a:r>
              <a:rPr lang="en-IE" sz="4000" dirty="0" smtClean="0"/>
              <a:t>), Copper </a:t>
            </a:r>
            <a:r>
              <a:rPr lang="en-IE" sz="4000" dirty="0" smtClean="0"/>
              <a:t>pipe diameter 0.5 </a:t>
            </a:r>
            <a:r>
              <a:rPr lang="en-IE" sz="4000" dirty="0" smtClean="0"/>
              <a:t>inch, Iron </a:t>
            </a:r>
            <a:r>
              <a:rPr lang="en-IE" sz="4000" dirty="0" smtClean="0"/>
              <a:t>pipe diameter 2 </a:t>
            </a:r>
            <a:r>
              <a:rPr lang="en-IE" sz="4000" dirty="0" smtClean="0"/>
              <a:t>inches, Pipe </a:t>
            </a:r>
            <a:r>
              <a:rPr lang="en-IE" sz="4000" dirty="0" smtClean="0"/>
              <a:t>connectors</a:t>
            </a:r>
          </a:p>
          <a:p>
            <a:r>
              <a:rPr lang="en-IE" sz="4000" dirty="0" smtClean="0"/>
              <a:t>Condensing </a:t>
            </a:r>
            <a:r>
              <a:rPr lang="en-IE" sz="4000" dirty="0" smtClean="0"/>
              <a:t>tank, Collecting tank, Storage  tank, Source </a:t>
            </a:r>
            <a:r>
              <a:rPr lang="en-IE" sz="4000" dirty="0" smtClean="0"/>
              <a:t>of heat</a:t>
            </a:r>
          </a:p>
          <a:p>
            <a:r>
              <a:rPr lang="en-IE" sz="4000" dirty="0" smtClean="0"/>
              <a:t>After gathering the materials needed the following were steps followed;</a:t>
            </a:r>
          </a:p>
          <a:p>
            <a:r>
              <a:rPr lang="en-IE" sz="4000" dirty="0" smtClean="0"/>
              <a:t>Clamp the heating vessel with bolted lid</a:t>
            </a:r>
            <a:r>
              <a:rPr lang="en-IE" sz="4000" dirty="0" smtClean="0"/>
              <a:t>, to </a:t>
            </a:r>
            <a:r>
              <a:rPr lang="en-IE" sz="4000" dirty="0" smtClean="0"/>
              <a:t>ensure the chamber is robust leak proof but still it is </a:t>
            </a:r>
            <a:r>
              <a:rPr lang="en-IE" sz="4000" dirty="0" smtClean="0"/>
              <a:t>open able.</a:t>
            </a:r>
            <a:endParaRPr lang="en-IE" sz="4000" dirty="0" smtClean="0"/>
          </a:p>
          <a:p>
            <a:r>
              <a:rPr lang="en-IE" sz="4000" dirty="0" smtClean="0"/>
              <a:t>Drill the hole at centre of lid so as to allow out flow of </a:t>
            </a:r>
            <a:r>
              <a:rPr lang="en-IE" sz="4000" dirty="0" smtClean="0"/>
              <a:t>vapour </a:t>
            </a:r>
            <a:r>
              <a:rPr lang="en-IE" sz="4000" dirty="0" smtClean="0"/>
              <a:t>fuel.</a:t>
            </a:r>
          </a:p>
          <a:p>
            <a:r>
              <a:rPr lang="en-IE" sz="4000" dirty="0" smtClean="0"/>
              <a:t>Install the delivery tube(iron pipe) from the reactor to condensing tank and connect it to the coiled copper pipe as shown in figure 1</a:t>
            </a:r>
            <a:r>
              <a:rPr lang="en-IE" sz="4000" dirty="0" smtClean="0"/>
              <a:t> </a:t>
            </a:r>
            <a:r>
              <a:rPr lang="en-IE" sz="4000" dirty="0" smtClean="0"/>
              <a:t>.</a:t>
            </a:r>
          </a:p>
          <a:p>
            <a:pPr lvl="0"/>
            <a:r>
              <a:rPr lang="en-US" sz="4000" dirty="0" smtClean="0"/>
              <a:t>Install another pipe from the condensing tank to collecting tank.</a:t>
            </a:r>
            <a:endParaRPr lang="en-IE" sz="4000" dirty="0" smtClean="0"/>
          </a:p>
          <a:p>
            <a:pPr lvl="0"/>
            <a:r>
              <a:rPr lang="en-US" sz="4000" dirty="0" smtClean="0"/>
              <a:t>Finally install the collecting pipe as shown from figure 1,it must be about 5cm above the water level to avoid collection of water and oil mixture down to the storage tank as it seen on diagrammatic setup in figure 1</a:t>
            </a:r>
            <a:r>
              <a:rPr lang="en-US" sz="4000" dirty="0" smtClean="0"/>
              <a:t>.</a:t>
            </a:r>
            <a:r>
              <a:rPr lang="en-IE" sz="4000" dirty="0" smtClean="0"/>
              <a:t> </a:t>
            </a:r>
            <a:r>
              <a:rPr lang="en-IE" sz="4000" dirty="0" smtClean="0"/>
              <a:t> </a:t>
            </a:r>
            <a:endParaRPr lang="en-IE" sz="4000" dirty="0"/>
          </a:p>
        </p:txBody>
      </p:sp>
      <p:sp>
        <p:nvSpPr>
          <p:cNvPr id="9" name="TextBox 8"/>
          <p:cNvSpPr txBox="1"/>
          <p:nvPr/>
        </p:nvSpPr>
        <p:spPr>
          <a:xfrm>
            <a:off x="2826619" y="21188238"/>
            <a:ext cx="22898544" cy="15780603"/>
          </a:xfrm>
          <a:prstGeom prst="roundRect">
            <a:avLst>
              <a:gd name="adj" fmla="val 4739"/>
            </a:avLst>
          </a:prstGeom>
          <a:noFill/>
          <a:ln>
            <a:solidFill>
              <a:schemeClr val="accent1"/>
            </a:solidFill>
          </a:ln>
        </p:spPr>
        <p:txBody>
          <a:bodyPr wrap="square" rtlCol="0">
            <a:spAutoFit/>
          </a:bodyPr>
          <a:lstStyle/>
          <a:p>
            <a:pPr algn="just"/>
            <a:r>
              <a:rPr lang="en-IE" sz="4000" b="1" dirty="0" smtClean="0">
                <a:latin typeface="Calibri" pitchFamily="34" charset="0"/>
                <a:cs typeface="Calibri" pitchFamily="34" charset="0"/>
              </a:rPr>
              <a:t>Results:</a:t>
            </a:r>
          </a:p>
          <a:p>
            <a:pPr algn="just"/>
            <a:r>
              <a:rPr lang="en-US" sz="4000" dirty="0" smtClean="0"/>
              <a:t>This machine works under the chemical process so called “PYROLYSIS</a:t>
            </a:r>
            <a:r>
              <a:rPr lang="en-US" sz="4000" dirty="0" smtClean="0"/>
              <a:t>”. Therefore </a:t>
            </a:r>
            <a:r>
              <a:rPr lang="en-US" sz="4000" dirty="0" smtClean="0"/>
              <a:t>after loading the heating vessel with plastics turn on the heat, as temperature reaches 400 ⁰C  inside the reactor plastics converted into vapor which is transferred into condensing system so as  to be cooled but condensation doesn’t ends in condensing system only thus the pipe should be bubbled into water in collecting tank for further cooling until the vapor comes into room temperature finally the floating oil collect into storage tank.</a:t>
            </a:r>
            <a:endParaRPr lang="en-IE" sz="4000" dirty="0" smtClean="0"/>
          </a:p>
          <a:p>
            <a:pPr algn="just"/>
            <a:r>
              <a:rPr lang="en-US" sz="4000" dirty="0" smtClean="0"/>
              <a:t>WARNING: Remember you deal with HIGHLY FLAMMABLE substance, therefore highly precautions must be taken including: Keep all fumes produced from the reactor away from heat and electrical points and keep fire extinguisher standby incase of an ACCIDENT!!!! </a:t>
            </a:r>
            <a:endParaRPr lang="en-US" sz="4000" dirty="0" smtClean="0"/>
          </a:p>
          <a:p>
            <a:pPr algn="just"/>
            <a:r>
              <a:rPr lang="en-US" sz="4000" dirty="0" smtClean="0"/>
              <a:t>Generally at the end of experiment we obtained three products these includes Oil as a major product and </a:t>
            </a:r>
            <a:r>
              <a:rPr lang="en-US" sz="4000" dirty="0" err="1" smtClean="0"/>
              <a:t>Syngas</a:t>
            </a:r>
            <a:r>
              <a:rPr lang="en-US" sz="4000" dirty="0" smtClean="0"/>
              <a:t> and Char as minor products</a:t>
            </a:r>
            <a:r>
              <a:rPr lang="en-US" sz="4000" dirty="0" smtClean="0"/>
              <a:t>. We </a:t>
            </a:r>
            <a:r>
              <a:rPr lang="en-US" sz="4000" dirty="0" smtClean="0"/>
              <a:t>also test the efficiency of machine and it found that approximately 1littre of oil can be produced from 1kg of plastics wastes(same </a:t>
            </a:r>
            <a:r>
              <a:rPr lang="en-US" sz="4000" dirty="0" smtClean="0"/>
              <a:t>quantity </a:t>
            </a:r>
            <a:r>
              <a:rPr lang="en-US" sz="4000" dirty="0" smtClean="0"/>
              <a:t>of plastics would produce 3kg of CO</a:t>
            </a:r>
            <a:r>
              <a:rPr lang="en-US" sz="4000" baseline="-25000" dirty="0" smtClean="0"/>
              <a:t>2 </a:t>
            </a:r>
            <a:r>
              <a:rPr lang="en-US" sz="4000" dirty="0" smtClean="0"/>
              <a:t>during </a:t>
            </a:r>
            <a:r>
              <a:rPr lang="en-US" sz="4000" dirty="0" smtClean="0"/>
              <a:t>incineration).</a:t>
            </a:r>
            <a:endParaRPr lang="en-IE" sz="4000" dirty="0" smtClean="0"/>
          </a:p>
          <a:p>
            <a:pPr algn="just"/>
            <a:r>
              <a:rPr lang="en-US" sz="4000" dirty="0" smtClean="0"/>
              <a:t>Also during our experiments various data were obtained as illustrated in tables below</a:t>
            </a:r>
            <a:r>
              <a:rPr lang="en-US" sz="4000" dirty="0" smtClean="0"/>
              <a:t>;</a:t>
            </a:r>
          </a:p>
          <a:p>
            <a:pPr algn="just"/>
            <a:endParaRPr lang="en-US" sz="4000" dirty="0" smtClean="0"/>
          </a:p>
          <a:p>
            <a:pPr algn="just"/>
            <a:endParaRPr lang="en-US" sz="4000" dirty="0" smtClean="0"/>
          </a:p>
          <a:p>
            <a:pPr algn="just"/>
            <a:endParaRPr lang="en-US" sz="4000" dirty="0" smtClean="0"/>
          </a:p>
          <a:p>
            <a:pPr algn="just"/>
            <a:endParaRPr lang="en-US" sz="4000" dirty="0" smtClean="0"/>
          </a:p>
          <a:p>
            <a:pPr algn="just"/>
            <a:r>
              <a:rPr lang="en-US" sz="4000" dirty="0" smtClean="0"/>
              <a:t>The </a:t>
            </a:r>
            <a:r>
              <a:rPr lang="en-US" sz="4000" dirty="0" smtClean="0"/>
              <a:t>following is analysis of data based on research conducted in </a:t>
            </a:r>
            <a:r>
              <a:rPr lang="en-US" sz="4000" dirty="0" err="1" smtClean="0"/>
              <a:t>Nyamagana</a:t>
            </a:r>
            <a:r>
              <a:rPr lang="en-US" sz="4000" dirty="0" smtClean="0"/>
              <a:t> </a:t>
            </a:r>
            <a:r>
              <a:rPr lang="en-US" sz="4000" dirty="0" err="1" smtClean="0"/>
              <a:t>munisple</a:t>
            </a:r>
            <a:r>
              <a:rPr lang="en-US" sz="4000" dirty="0" smtClean="0"/>
              <a:t> </a:t>
            </a:r>
            <a:r>
              <a:rPr lang="en-US" sz="4000" dirty="0" err="1" smtClean="0"/>
              <a:t>Mwanza</a:t>
            </a:r>
            <a:r>
              <a:rPr lang="en-US" sz="4000" dirty="0" smtClean="0"/>
              <a:t> with various people engaging in plastic collection activities where 20 people were interviewed:</a:t>
            </a:r>
            <a:endParaRPr lang="en-IE" sz="4000" dirty="0" smtClean="0"/>
          </a:p>
          <a:p>
            <a:pPr lvl="0" algn="just"/>
            <a:r>
              <a:rPr lang="en-US" sz="4000" dirty="0" smtClean="0"/>
              <a:t>Most of plastic collected are sold in low price (about 250 – 300/= </a:t>
            </a:r>
            <a:r>
              <a:rPr lang="en-US" sz="4000" dirty="0" err="1" smtClean="0"/>
              <a:t>Tshs</a:t>
            </a:r>
            <a:r>
              <a:rPr lang="en-US" sz="4000" dirty="0" smtClean="0"/>
              <a:t>) which made people engage in this activities  have low living standards.</a:t>
            </a:r>
            <a:endParaRPr lang="en-IE" sz="4000" dirty="0" smtClean="0"/>
          </a:p>
          <a:p>
            <a:pPr lvl="0" algn="just"/>
            <a:r>
              <a:rPr lang="en-US" sz="4000" dirty="0" smtClean="0"/>
              <a:t>Collected plastics are mostly used in packing of local soft drinks(fruit juices),water and milk as shown on pie </a:t>
            </a:r>
            <a:r>
              <a:rPr lang="en-US" sz="4000" dirty="0" smtClean="0"/>
              <a:t>chart.</a:t>
            </a:r>
            <a:endParaRPr lang="en-IE" sz="4000" dirty="0"/>
          </a:p>
        </p:txBody>
      </p:sp>
      <p:sp>
        <p:nvSpPr>
          <p:cNvPr id="10" name="TextBox 9"/>
          <p:cNvSpPr txBox="1"/>
          <p:nvPr/>
        </p:nvSpPr>
        <p:spPr>
          <a:xfrm>
            <a:off x="6643043" y="37534054"/>
            <a:ext cx="20522280" cy="3858875"/>
          </a:xfrm>
          <a:prstGeom prst="roundRect">
            <a:avLst>
              <a:gd name="adj" fmla="val 4739"/>
            </a:avLst>
          </a:prstGeom>
          <a:noFill/>
          <a:ln>
            <a:solidFill>
              <a:schemeClr val="accent1"/>
            </a:solidFill>
          </a:ln>
        </p:spPr>
        <p:txBody>
          <a:bodyPr wrap="square" rtlCol="0">
            <a:spAutoFit/>
          </a:bodyPr>
          <a:lstStyle/>
          <a:p>
            <a:pPr algn="just"/>
            <a:r>
              <a:rPr lang="en-IE" sz="4000" b="1" dirty="0" smtClean="0">
                <a:latin typeface="Calibri" pitchFamily="34" charset="0"/>
                <a:cs typeface="Calibri" pitchFamily="34" charset="0"/>
              </a:rPr>
              <a:t>Conclusions:</a:t>
            </a:r>
          </a:p>
          <a:p>
            <a:pPr algn="just"/>
            <a:r>
              <a:rPr lang="en-US" sz="4000" dirty="0" smtClean="0"/>
              <a:t>If this project will be scaled up it will help a lot in promoting industrialization in our country under the policy of “TANZANIA OF INDUSTRIES” introduced by </a:t>
            </a:r>
            <a:r>
              <a:rPr lang="en-US" sz="4000" dirty="0" err="1" smtClean="0"/>
              <a:t>Mr</a:t>
            </a:r>
            <a:r>
              <a:rPr lang="en-US" sz="4000" dirty="0" smtClean="0"/>
              <a:t> President J.P. </a:t>
            </a:r>
            <a:r>
              <a:rPr lang="en-US" sz="4000" dirty="0" err="1" smtClean="0"/>
              <a:t>Magufuli</a:t>
            </a:r>
            <a:r>
              <a:rPr lang="en-US" sz="4000" dirty="0" smtClean="0"/>
              <a:t> since oil produced can be used to run various industrial machine also can be used to run generator which will help to reduce electrical costs hence costs of production will also decrease and this will increase competition in market inside and outside the </a:t>
            </a:r>
            <a:r>
              <a:rPr lang="en-US" sz="4000" dirty="0" smtClean="0"/>
              <a:t>country.</a:t>
            </a:r>
            <a:endParaRPr lang="en-IE" sz="4000" dirty="0"/>
          </a:p>
        </p:txBody>
      </p:sp>
      <p:pic>
        <p:nvPicPr>
          <p:cNvPr id="11" name="Picture 10" descr="C:\Users\EDWARD\Downloads\IMG-20170708-WA0005.jpg"/>
          <p:cNvPicPr/>
          <p:nvPr/>
        </p:nvPicPr>
        <p:blipFill>
          <a:blip r:embed="rId3" cstate="print"/>
          <a:srcRect/>
          <a:stretch>
            <a:fillRect/>
          </a:stretch>
        </p:blipFill>
        <p:spPr bwMode="auto">
          <a:xfrm>
            <a:off x="26159985" y="5922542"/>
            <a:ext cx="3669634" cy="4176464"/>
          </a:xfrm>
          <a:prstGeom prst="rect">
            <a:avLst/>
          </a:prstGeom>
          <a:noFill/>
          <a:ln w="9525">
            <a:noFill/>
            <a:miter lim="800000"/>
            <a:headEnd/>
            <a:tailEnd/>
          </a:ln>
        </p:spPr>
      </p:pic>
      <p:pic>
        <p:nvPicPr>
          <p:cNvPr id="12" name="Picture 11" descr="C:\Users\MARS\Desktop\bluetoth\BeautyPlus_20170705173030_save.jpg"/>
          <p:cNvPicPr/>
          <p:nvPr/>
        </p:nvPicPr>
        <p:blipFill>
          <a:blip r:embed="rId4" cstate="print"/>
          <a:srcRect/>
          <a:stretch>
            <a:fillRect/>
          </a:stretch>
        </p:blipFill>
        <p:spPr bwMode="auto">
          <a:xfrm>
            <a:off x="26085203" y="11899206"/>
            <a:ext cx="3863402" cy="2110105"/>
          </a:xfrm>
          <a:prstGeom prst="rect">
            <a:avLst/>
          </a:prstGeom>
          <a:noFill/>
          <a:ln w="9525">
            <a:noFill/>
            <a:miter lim="800000"/>
            <a:headEnd/>
            <a:tailEnd/>
          </a:ln>
        </p:spPr>
      </p:pic>
      <p:pic>
        <p:nvPicPr>
          <p:cNvPr id="13" name="Picture 12" descr="C:\Users\MARS\Desktop\bluetoth\IMG-20170621-WA0000.jpg"/>
          <p:cNvPicPr/>
          <p:nvPr/>
        </p:nvPicPr>
        <p:blipFill>
          <a:blip r:embed="rId5" cstate="print"/>
          <a:srcRect/>
          <a:stretch>
            <a:fillRect/>
          </a:stretch>
        </p:blipFill>
        <p:spPr bwMode="auto">
          <a:xfrm>
            <a:off x="25869179" y="20972214"/>
            <a:ext cx="4194772" cy="3096344"/>
          </a:xfrm>
          <a:prstGeom prst="rect">
            <a:avLst/>
          </a:prstGeom>
          <a:noFill/>
          <a:ln w="9525">
            <a:noFill/>
            <a:miter lim="800000"/>
            <a:headEnd/>
            <a:tailEnd/>
          </a:ln>
        </p:spPr>
      </p:pic>
      <p:pic>
        <p:nvPicPr>
          <p:cNvPr id="14" name="Picture 13" descr="C:\Users\MARS\Pictures\Untitled.png"/>
          <p:cNvPicPr/>
          <p:nvPr/>
        </p:nvPicPr>
        <p:blipFill>
          <a:blip r:embed="rId6" cstate="print"/>
          <a:srcRect l="6083" t="9178" r="20917" b="14337"/>
          <a:stretch>
            <a:fillRect/>
          </a:stretch>
        </p:blipFill>
        <p:spPr bwMode="auto">
          <a:xfrm>
            <a:off x="25941187" y="24860646"/>
            <a:ext cx="4338788" cy="2376264"/>
          </a:xfrm>
          <a:prstGeom prst="rect">
            <a:avLst/>
          </a:prstGeom>
          <a:noFill/>
          <a:ln w="9525">
            <a:noFill/>
            <a:miter lim="800000"/>
            <a:headEnd/>
            <a:tailEnd/>
          </a:ln>
        </p:spPr>
      </p:pic>
      <p:graphicFrame>
        <p:nvGraphicFramePr>
          <p:cNvPr id="15" name="Table 14"/>
          <p:cNvGraphicFramePr>
            <a:graphicFrameLocks noGrp="1"/>
          </p:cNvGraphicFramePr>
          <p:nvPr/>
        </p:nvGraphicFramePr>
        <p:xfrm>
          <a:off x="3330675" y="30909318"/>
          <a:ext cx="7056785" cy="1752600"/>
        </p:xfrm>
        <a:graphic>
          <a:graphicData uri="http://schemas.openxmlformats.org/drawingml/2006/table">
            <a:tbl>
              <a:tblPr/>
              <a:tblGrid>
                <a:gridCol w="2428285"/>
                <a:gridCol w="1609913"/>
                <a:gridCol w="1609913"/>
                <a:gridCol w="1408674"/>
              </a:tblGrid>
              <a:tr h="85725">
                <a:tc rowSpan="2">
                  <a:txBody>
                    <a:bodyPr/>
                    <a:lstStyle/>
                    <a:p>
                      <a:pPr algn="ctr">
                        <a:lnSpc>
                          <a:spcPct val="115000"/>
                        </a:lnSpc>
                        <a:spcAft>
                          <a:spcPts val="0"/>
                        </a:spcAft>
                      </a:pPr>
                      <a:r>
                        <a:rPr lang="en-US" sz="2000">
                          <a:latin typeface="Calibri"/>
                          <a:ea typeface="Calibri"/>
                          <a:cs typeface="Times New Roman"/>
                        </a:rPr>
                        <a:t>Temperature (⁰C)</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2000">
                          <a:latin typeface="Calibri"/>
                          <a:ea typeface="Calibri"/>
                          <a:cs typeface="Times New Roman"/>
                        </a:rPr>
                        <a:t>YIELD (wt%)</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r>
              <a:tr h="85725">
                <a:tc vMerge="1">
                  <a:txBody>
                    <a:bodyPr/>
                    <a:lstStyle/>
                    <a:p>
                      <a:endParaRPr lang="en-IE"/>
                    </a:p>
                  </a:txBody>
                  <a:tcPr/>
                </a:tc>
                <a:tc>
                  <a:txBody>
                    <a:bodyPr/>
                    <a:lstStyle/>
                    <a:p>
                      <a:pPr algn="ctr">
                        <a:lnSpc>
                          <a:spcPct val="115000"/>
                        </a:lnSpc>
                        <a:spcAft>
                          <a:spcPts val="0"/>
                        </a:spcAft>
                      </a:pPr>
                      <a:r>
                        <a:rPr lang="en-US" sz="2000">
                          <a:latin typeface="Calibri"/>
                          <a:ea typeface="Calibri"/>
                          <a:cs typeface="Times New Roman"/>
                        </a:rPr>
                        <a:t>Oil</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Syngas</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Char</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latin typeface="Calibri"/>
                          <a:ea typeface="Calibri"/>
                          <a:cs typeface="Times New Roman"/>
                        </a:rPr>
                        <a:t>&lt; 400 ⁰C</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30% – 40%</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5%</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55% – 65%</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latin typeface="Calibri"/>
                          <a:ea typeface="Calibri"/>
                          <a:cs typeface="Times New Roman"/>
                        </a:rPr>
                        <a:t>400 ⁰C  – 500 ⁰C</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60% – 70%</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10% – 15%</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15% – 25%</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latin typeface="Calibri"/>
                          <a:ea typeface="Calibri"/>
                          <a:cs typeface="Times New Roman"/>
                        </a:rPr>
                        <a:t>500 ⁰C &gt;</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60% – 70%</a:t>
                      </a:r>
                      <a:endParaRPr lang="en-IE" sz="160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15% – 25%</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latin typeface="Calibri"/>
                          <a:ea typeface="Calibri"/>
                          <a:cs typeface="Times New Roman"/>
                        </a:rPr>
                        <a:t>10% – 15%</a:t>
                      </a:r>
                      <a:endParaRPr lang="en-I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nvGraphicFramePr>
        <p:xfrm>
          <a:off x="12043643" y="31053334"/>
          <a:ext cx="5184576" cy="1402080"/>
        </p:xfrm>
        <a:graphic>
          <a:graphicData uri="http://schemas.openxmlformats.org/drawingml/2006/table">
            <a:tbl>
              <a:tblPr/>
              <a:tblGrid>
                <a:gridCol w="2378110"/>
                <a:gridCol w="2806466"/>
              </a:tblGrid>
              <a:tr h="0">
                <a:tc>
                  <a:txBody>
                    <a:bodyPr/>
                    <a:lstStyle/>
                    <a:p>
                      <a:pPr algn="ctr">
                        <a:lnSpc>
                          <a:spcPct val="115000"/>
                        </a:lnSpc>
                        <a:spcAft>
                          <a:spcPts val="0"/>
                        </a:spcAft>
                      </a:pPr>
                      <a:r>
                        <a:rPr lang="en-US" sz="2000">
                          <a:latin typeface="Calibri"/>
                          <a:ea typeface="Calibri"/>
                          <a:cs typeface="Times New Roman"/>
                        </a:rPr>
                        <a:t>TYPE OF PLASTIC</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YIELD</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latin typeface="Calibri"/>
                          <a:ea typeface="Calibri"/>
                          <a:cs typeface="Times New Roman"/>
                        </a:rPr>
                        <a:t>PP</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95%</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latin typeface="Calibri"/>
                          <a:ea typeface="Calibri"/>
                          <a:cs typeface="Times New Roman"/>
                        </a:rPr>
                        <a:t>PP</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Calibri"/>
                          <a:ea typeface="Calibri"/>
                          <a:cs typeface="Times New Roman"/>
                        </a:rPr>
                        <a:t>90%</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latin typeface="Calibri"/>
                          <a:ea typeface="Calibri"/>
                          <a:cs typeface="Times New Roman"/>
                        </a:rPr>
                        <a:t>PS</a:t>
                      </a:r>
                      <a:endParaRPr lang="en-I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latin typeface="Calibri"/>
                          <a:ea typeface="Calibri"/>
                          <a:cs typeface="Times New Roman"/>
                        </a:rPr>
                        <a:t>80%</a:t>
                      </a:r>
                      <a:endParaRPr lang="en-I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Chart 16"/>
          <p:cNvGraphicFramePr/>
          <p:nvPr/>
        </p:nvGraphicFramePr>
        <p:xfrm>
          <a:off x="25293115" y="28965102"/>
          <a:ext cx="4463802" cy="2160239"/>
        </p:xfrm>
        <a:graphic>
          <a:graphicData uri="http://schemas.openxmlformats.org/drawingml/2006/chart">
            <c:chart xmlns:c="http://schemas.openxmlformats.org/drawingml/2006/chart" xmlns:r="http://schemas.openxmlformats.org/officeDocument/2006/relationships" r:id="rId7"/>
          </a:graphicData>
        </a:graphic>
      </p:graphicFrame>
      <p:pic>
        <p:nvPicPr>
          <p:cNvPr id="18" name="Picture 17" descr="C:\Users\MARS\Desktop\bluetoth\seminar-on-conversion-of-plastic-wastes-into-fuels-6-638.jpg"/>
          <p:cNvPicPr/>
          <p:nvPr/>
        </p:nvPicPr>
        <p:blipFill>
          <a:blip r:embed="rId8" cstate="print"/>
          <a:srcRect/>
          <a:stretch>
            <a:fillRect/>
          </a:stretch>
        </p:blipFill>
        <p:spPr bwMode="auto">
          <a:xfrm>
            <a:off x="26157211" y="31989438"/>
            <a:ext cx="3201351" cy="187220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6">
      <a:dk1>
        <a:sysClr val="windowText" lastClr="000000"/>
      </a:dk1>
      <a:lt1>
        <a:sysClr val="window" lastClr="FFFFFF"/>
      </a:lt1>
      <a:dk2>
        <a:srgbClr val="4E5B6F"/>
      </a:dk2>
      <a:lt2>
        <a:srgbClr val="FFFFFF"/>
      </a:lt2>
      <a:accent1>
        <a:srgbClr val="FF0000"/>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tf00001233</Template>
  <TotalTime>104</TotalTime>
  <Words>610</Words>
  <Application>Microsoft Office PowerPoint</Application>
  <PresentationFormat>Custom</PresentationFormat>
  <Paragraphs>56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Parallax</vt:lpstr>
      <vt:lpstr>Slide 1</vt:lpstr>
    </vt:vector>
  </TitlesOfParts>
  <Company>Department of Agriculture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brendan.doggett</dc:creator>
  <cp:lastModifiedBy>brendan.doggett</cp:lastModifiedBy>
  <cp:revision>17</cp:revision>
  <dcterms:created xsi:type="dcterms:W3CDTF">2017-06-12T14:55:52Z</dcterms:created>
  <dcterms:modified xsi:type="dcterms:W3CDTF">2017-07-10T10:53:36Z</dcterms:modified>
</cp:coreProperties>
</file>